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75" r:id="rId3"/>
    <p:sldId id="274" r:id="rId4"/>
    <p:sldId id="257" r:id="rId5"/>
    <p:sldId id="312" r:id="rId6"/>
    <p:sldId id="313" r:id="rId7"/>
    <p:sldId id="315" r:id="rId8"/>
    <p:sldId id="316" r:id="rId9"/>
    <p:sldId id="317" r:id="rId10"/>
    <p:sldId id="318" r:id="rId11"/>
    <p:sldId id="320" r:id="rId12"/>
    <p:sldId id="321" r:id="rId13"/>
    <p:sldId id="319" r:id="rId14"/>
    <p:sldId id="324" r:id="rId15"/>
    <p:sldId id="323" r:id="rId16"/>
    <p:sldId id="264" r:id="rId17"/>
    <p:sldId id="276" r:id="rId18"/>
    <p:sldId id="266" r:id="rId19"/>
    <p:sldId id="325" r:id="rId20"/>
    <p:sldId id="284" r:id="rId21"/>
  </p:sldIdLst>
  <p:sldSz cx="9144000" cy="5143500" type="screen16x9"/>
  <p:notesSz cx="6858000" cy="9144000"/>
  <p:embeddedFontLst>
    <p:embeddedFont>
      <p:font typeface="Nanum Gothic" panose="020B0604020202020204" charset="-127"/>
      <p:regular r:id="rId23"/>
      <p:bold r:id="rId24"/>
    </p:embeddedFont>
    <p:embeddedFont>
      <p:font typeface="Bebas Neue" panose="020B0604020202020204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Playfair Display" panose="00000500000000000000" pitchFamily="2" charset="0"/>
      <p:regular r:id="rId27"/>
      <p:bold r:id="rId28"/>
      <p:italic r:id="rId29"/>
      <p:boldItalic r:id="rId30"/>
    </p:embeddedFont>
    <p:embeddedFont>
      <p:font typeface="Playfair Display ExtraBold" panose="020B0604020202020204" charset="0"/>
      <p:bold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9BF9C-B80A-439A-9D7E-564BE14F30A6}" v="74" dt="2022-03-17T19:56:41.406"/>
  </p1510:revLst>
</p1510:revInfo>
</file>

<file path=ppt/tableStyles.xml><?xml version="1.0" encoding="utf-8"?>
<a:tblStyleLst xmlns:a="http://schemas.openxmlformats.org/drawingml/2006/main" def="{0E1AF9E7-2340-43E5-89F8-A9327BD78CD9}">
  <a:tblStyle styleId="{0E1AF9E7-2340-43E5-89F8-A9327BD78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a Li" userId="bd7e0d4b3bdd7953" providerId="LiveId" clId="{87B9BF9C-B80A-439A-9D7E-564BE14F30A6}"/>
    <pc:docChg chg="undo custSel addSld delSld modSld sldOrd delMainMaster">
      <pc:chgData name="Jora Li" userId="bd7e0d4b3bdd7953" providerId="LiveId" clId="{87B9BF9C-B80A-439A-9D7E-564BE14F30A6}" dt="2022-03-17T20:04:18.276" v="2279" actId="1076"/>
      <pc:docMkLst>
        <pc:docMk/>
      </pc:docMkLst>
      <pc:sldChg chg="modSp mod">
        <pc:chgData name="Jora Li" userId="bd7e0d4b3bdd7953" providerId="LiveId" clId="{87B9BF9C-B80A-439A-9D7E-564BE14F30A6}" dt="2022-03-17T06:23:29.029" v="483" actId="113"/>
        <pc:sldMkLst>
          <pc:docMk/>
          <pc:sldMk cId="0" sldId="257"/>
        </pc:sldMkLst>
        <pc:spChg chg="mod">
          <ac:chgData name="Jora Li" userId="bd7e0d4b3bdd7953" providerId="LiveId" clId="{87B9BF9C-B80A-439A-9D7E-564BE14F30A6}" dt="2022-03-17T06:23:29.029" v="483" actId="113"/>
          <ac:spMkLst>
            <pc:docMk/>
            <pc:sldMk cId="0" sldId="257"/>
            <ac:spMk id="193" creationId="{00000000-0000-0000-0000-000000000000}"/>
          </ac:spMkLst>
        </pc:spChg>
      </pc:sldChg>
      <pc:sldChg chg="addSp delSp modSp del mod ord modNotes">
        <pc:chgData name="Jora Li" userId="bd7e0d4b3bdd7953" providerId="LiveId" clId="{87B9BF9C-B80A-439A-9D7E-564BE14F30A6}" dt="2022-03-17T20:02:40.229" v="2275" actId="47"/>
        <pc:sldMkLst>
          <pc:docMk/>
          <pc:sldMk cId="0" sldId="258"/>
        </pc:sldMkLst>
        <pc:spChg chg="add del mod">
          <ac:chgData name="Jora Li" userId="bd7e0d4b3bdd7953" providerId="LiveId" clId="{87B9BF9C-B80A-439A-9D7E-564BE14F30A6}" dt="2022-03-17T19:42:37.172" v="1733" actId="478"/>
          <ac:spMkLst>
            <pc:docMk/>
            <pc:sldMk cId="0" sldId="258"/>
            <ac:spMk id="3" creationId="{A8D8D175-1726-4D6C-B8F0-DC320F136BE5}"/>
          </ac:spMkLst>
        </pc:spChg>
        <pc:spChg chg="add del mod">
          <ac:chgData name="Jora Li" userId="bd7e0d4b3bdd7953" providerId="LiveId" clId="{87B9BF9C-B80A-439A-9D7E-564BE14F30A6}" dt="2022-03-17T19:42:37.172" v="1733" actId="478"/>
          <ac:spMkLst>
            <pc:docMk/>
            <pc:sldMk cId="0" sldId="258"/>
            <ac:spMk id="5" creationId="{7E9DEAB1-C7B4-4B54-BA0C-BB0907861534}"/>
          </ac:spMkLst>
        </pc:spChg>
        <pc:spChg chg="add del mod">
          <ac:chgData name="Jora Li" userId="bd7e0d4b3bdd7953" providerId="LiveId" clId="{87B9BF9C-B80A-439A-9D7E-564BE14F30A6}" dt="2022-03-17T19:42:36.214" v="1731" actId="931"/>
          <ac:spMkLst>
            <pc:docMk/>
            <pc:sldMk cId="0" sldId="258"/>
            <ac:spMk id="198" creationId="{00000000-0000-0000-0000-000000000000}"/>
          </ac:spMkLst>
        </pc:spChg>
        <pc:spChg chg="add del">
          <ac:chgData name="Jora Li" userId="bd7e0d4b3bdd7953" providerId="LiveId" clId="{87B9BF9C-B80A-439A-9D7E-564BE14F30A6}" dt="2022-03-17T19:42:37.172" v="1733" actId="478"/>
          <ac:spMkLst>
            <pc:docMk/>
            <pc:sldMk cId="0" sldId="258"/>
            <ac:spMk id="199" creationId="{00000000-0000-0000-0000-000000000000}"/>
          </ac:spMkLst>
        </pc:spChg>
        <pc:spChg chg="add del">
          <ac:chgData name="Jora Li" userId="bd7e0d4b3bdd7953" providerId="LiveId" clId="{87B9BF9C-B80A-439A-9D7E-564BE14F30A6}" dt="2022-03-17T19:42:37.172" v="1733" actId="478"/>
          <ac:spMkLst>
            <pc:docMk/>
            <pc:sldMk cId="0" sldId="258"/>
            <ac:spMk id="200" creationId="{00000000-0000-0000-0000-000000000000}"/>
          </ac:spMkLst>
        </pc:spChg>
        <pc:picChg chg="add del mod">
          <ac:chgData name="Jora Li" userId="bd7e0d4b3bdd7953" providerId="LiveId" clId="{87B9BF9C-B80A-439A-9D7E-564BE14F30A6}" dt="2022-03-17T19:42:36.214" v="1731" actId="931"/>
          <ac:picMkLst>
            <pc:docMk/>
            <pc:sldMk cId="0" sldId="258"/>
            <ac:picMk id="7" creationId="{0591B7AD-8D12-43B0-8216-4303617C4E5C}"/>
          </ac:picMkLst>
        </pc:picChg>
        <pc:cxnChg chg="add del">
          <ac:chgData name="Jora Li" userId="bd7e0d4b3bdd7953" providerId="LiveId" clId="{87B9BF9C-B80A-439A-9D7E-564BE14F30A6}" dt="2022-03-17T19:42:37.172" v="1733" actId="478"/>
          <ac:cxnSpMkLst>
            <pc:docMk/>
            <pc:sldMk cId="0" sldId="258"/>
            <ac:cxnSpMk id="201" creationId="{00000000-0000-0000-0000-000000000000}"/>
          </ac:cxnSpMkLst>
        </pc:cxnChg>
      </pc:sldChg>
      <pc:sldChg chg="addSp delSp modSp del mod">
        <pc:chgData name="Jora Li" userId="bd7e0d4b3bdd7953" providerId="LiveId" clId="{87B9BF9C-B80A-439A-9D7E-564BE14F30A6}" dt="2022-03-17T01:06:42.550" v="154" actId="47"/>
        <pc:sldMkLst>
          <pc:docMk/>
          <pc:sldMk cId="0" sldId="259"/>
        </pc:sldMkLst>
        <pc:spChg chg="add del mod">
          <ac:chgData name="Jora Li" userId="bd7e0d4b3bdd7953" providerId="LiveId" clId="{87B9BF9C-B80A-439A-9D7E-564BE14F30A6}" dt="2022-03-17T00:56:56.814" v="16" actId="478"/>
          <ac:spMkLst>
            <pc:docMk/>
            <pc:sldMk cId="0" sldId="259"/>
            <ac:spMk id="3" creationId="{5A8BCB3C-83CC-46D8-A3D7-FA881AF2278E}"/>
          </ac:spMkLst>
        </pc:spChg>
        <pc:spChg chg="add del mod">
          <ac:chgData name="Jora Li" userId="bd7e0d4b3bdd7953" providerId="LiveId" clId="{87B9BF9C-B80A-439A-9D7E-564BE14F30A6}" dt="2022-03-17T00:56:56.814" v="16" actId="478"/>
          <ac:spMkLst>
            <pc:docMk/>
            <pc:sldMk cId="0" sldId="259"/>
            <ac:spMk id="5" creationId="{EA75847A-AF7D-434F-AB95-12B4995D4E98}"/>
          </ac:spMkLst>
        </pc:spChg>
        <pc:spChg chg="add del mod">
          <ac:chgData name="Jora Li" userId="bd7e0d4b3bdd7953" providerId="LiveId" clId="{87B9BF9C-B80A-439A-9D7E-564BE14F30A6}" dt="2022-03-17T00:56:56.814" v="16" actId="478"/>
          <ac:spMkLst>
            <pc:docMk/>
            <pc:sldMk cId="0" sldId="259"/>
            <ac:spMk id="7" creationId="{05906353-48BA-4AC5-8100-8D4C7468D62B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9" creationId="{92C259BD-4548-4D54-87DA-24613118EB68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11" creationId="{63541D32-F791-4974-96FC-DFBCCB4EDC73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13" creationId="{82F33FF3-3989-412A-9D1E-80960818BDA4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15" creationId="{8F70DD5E-6230-47A9-B012-3C49939E4698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17" creationId="{D2A9856D-5485-4411-B86E-915062B636CF}"/>
          </ac:spMkLst>
        </pc:spChg>
        <pc:spChg chg="add del mod">
          <ac:chgData name="Jora Li" userId="bd7e0d4b3bdd7953" providerId="LiveId" clId="{87B9BF9C-B80A-439A-9D7E-564BE14F30A6}" dt="2022-03-17T01:05:04.442" v="149" actId="478"/>
          <ac:spMkLst>
            <pc:docMk/>
            <pc:sldMk cId="0" sldId="259"/>
            <ac:spMk id="19" creationId="{AE3E2039-25AA-4B96-BB66-FF8FD4C69C7E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21" creationId="{499512DF-407A-4B3F-815F-9F2E17471A1E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23" creationId="{12C20018-015A-4A03-B835-848C96B47485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25" creationId="{A8D4BFA1-11D2-41C2-B05A-F1D3A3BAE73D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27" creationId="{76638DA9-3CC7-4077-8AB3-FEF47ECDF40A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29" creationId="{A9DE4B86-E61A-4B2B-9C64-A4F9BF39C279}"/>
          </ac:spMkLst>
        </pc:spChg>
        <pc:spChg chg="add del mod">
          <ac:chgData name="Jora Li" userId="bd7e0d4b3bdd7953" providerId="LiveId" clId="{87B9BF9C-B80A-439A-9D7E-564BE14F30A6}" dt="2022-03-17T01:05:17.812" v="151" actId="478"/>
          <ac:spMkLst>
            <pc:docMk/>
            <pc:sldMk cId="0" sldId="259"/>
            <ac:spMk id="31" creationId="{3AD5BB59-0B71-472B-9C51-8C32675C9240}"/>
          </ac:spMkLst>
        </pc:spChg>
        <pc:spChg chg="mod">
          <ac:chgData name="Jora Li" userId="bd7e0d4b3bdd7953" providerId="LiveId" clId="{87B9BF9C-B80A-439A-9D7E-564BE14F30A6}" dt="2022-03-17T01:05:23.499" v="152" actId="1076"/>
          <ac:spMkLst>
            <pc:docMk/>
            <pc:sldMk cId="0" sldId="259"/>
            <ac:spMk id="207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08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09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10" creationId="{00000000-0000-0000-0000-000000000000}"/>
          </ac:spMkLst>
        </pc:spChg>
        <pc:spChg chg="add del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11" creationId="{00000000-0000-0000-0000-000000000000}"/>
          </ac:spMkLst>
        </pc:spChg>
        <pc:spChg chg="mod">
          <ac:chgData name="Jora Li" userId="bd7e0d4b3bdd7953" providerId="LiveId" clId="{87B9BF9C-B80A-439A-9D7E-564BE14F30A6}" dt="2022-03-17T01:05:23.499" v="152" actId="1076"/>
          <ac:spMkLst>
            <pc:docMk/>
            <pc:sldMk cId="0" sldId="259"/>
            <ac:spMk id="214" creationId="{00000000-0000-0000-0000-000000000000}"/>
          </ac:spMkLst>
        </pc:spChg>
        <pc:spChg chg="mod">
          <ac:chgData name="Jora Li" userId="bd7e0d4b3bdd7953" providerId="LiveId" clId="{87B9BF9C-B80A-439A-9D7E-564BE14F30A6}" dt="2022-03-17T01:05:23.499" v="152" actId="1076"/>
          <ac:spMkLst>
            <pc:docMk/>
            <pc:sldMk cId="0" sldId="259"/>
            <ac:spMk id="215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16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17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18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19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20" creationId="{00000000-0000-0000-0000-000000000000}"/>
          </ac:spMkLst>
        </pc:spChg>
        <pc:spChg chg="del mod">
          <ac:chgData name="Jora Li" userId="bd7e0d4b3bdd7953" providerId="LiveId" clId="{87B9BF9C-B80A-439A-9D7E-564BE14F30A6}" dt="2022-03-17T01:05:09.954" v="150" actId="478"/>
          <ac:spMkLst>
            <pc:docMk/>
            <pc:sldMk cId="0" sldId="259"/>
            <ac:spMk id="221" creationId="{00000000-0000-0000-0000-000000000000}"/>
          </ac:spMkLst>
        </pc:spChg>
        <pc:spChg chg="add del mod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22" creationId="{00000000-0000-0000-0000-000000000000}"/>
          </ac:spMkLst>
        </pc:spChg>
        <pc:spChg chg="add del mod">
          <ac:chgData name="Jora Li" userId="bd7e0d4b3bdd7953" providerId="LiveId" clId="{87B9BF9C-B80A-439A-9D7E-564BE14F30A6}" dt="2022-03-17T01:05:00.987" v="148" actId="478"/>
          <ac:spMkLst>
            <pc:docMk/>
            <pc:sldMk cId="0" sldId="259"/>
            <ac:spMk id="223" creationId="{00000000-0000-0000-0000-000000000000}"/>
          </ac:spMkLst>
        </pc:spChg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6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61"/>
        </pc:sldMkLst>
      </pc:sldChg>
      <pc:sldChg chg="del ord modNotes">
        <pc:chgData name="Jora Li" userId="bd7e0d4b3bdd7953" providerId="LiveId" clId="{87B9BF9C-B80A-439A-9D7E-564BE14F30A6}" dt="2022-03-17T20:02:40.229" v="2275" actId="47"/>
        <pc:sldMkLst>
          <pc:docMk/>
          <pc:sldMk cId="0" sldId="262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63"/>
        </pc:sldMkLst>
      </pc:sldChg>
      <pc:sldChg chg="modSp mod ord modNotes">
        <pc:chgData name="Jora Li" userId="bd7e0d4b3bdd7953" providerId="LiveId" clId="{87B9BF9C-B80A-439A-9D7E-564BE14F30A6}" dt="2022-03-17T19:29:22.682" v="1110" actId="20577"/>
        <pc:sldMkLst>
          <pc:docMk/>
          <pc:sldMk cId="0" sldId="264"/>
        </pc:sldMkLst>
        <pc:spChg chg="mod">
          <ac:chgData name="Jora Li" userId="bd7e0d4b3bdd7953" providerId="LiveId" clId="{87B9BF9C-B80A-439A-9D7E-564BE14F30A6}" dt="2022-03-17T19:27:24.821" v="1096" actId="20577"/>
          <ac:spMkLst>
            <pc:docMk/>
            <pc:sldMk cId="0" sldId="264"/>
            <ac:spMk id="264" creationId="{00000000-0000-0000-0000-000000000000}"/>
          </ac:spMkLst>
        </pc:spChg>
        <pc:spChg chg="mod">
          <ac:chgData name="Jora Li" userId="bd7e0d4b3bdd7953" providerId="LiveId" clId="{87B9BF9C-B80A-439A-9D7E-564BE14F30A6}" dt="2022-03-17T19:27:41.044" v="1098" actId="207"/>
          <ac:spMkLst>
            <pc:docMk/>
            <pc:sldMk cId="0" sldId="264"/>
            <ac:spMk id="266" creationId="{00000000-0000-0000-0000-000000000000}"/>
          </ac:spMkLst>
        </pc:spChg>
        <pc:spChg chg="mod">
          <ac:chgData name="Jora Li" userId="bd7e0d4b3bdd7953" providerId="LiveId" clId="{87B9BF9C-B80A-439A-9D7E-564BE14F30A6}" dt="2022-03-17T19:29:22.682" v="1110" actId="20577"/>
          <ac:spMkLst>
            <pc:docMk/>
            <pc:sldMk cId="0" sldId="264"/>
            <ac:spMk id="267" creationId="{00000000-0000-0000-0000-000000000000}"/>
          </ac:spMkLst>
        </pc:spChg>
        <pc:cxnChg chg="mod">
          <ac:chgData name="Jora Li" userId="bd7e0d4b3bdd7953" providerId="LiveId" clId="{87B9BF9C-B80A-439A-9D7E-564BE14F30A6}" dt="2022-03-17T19:27:28.959" v="1097" actId="1076"/>
          <ac:cxnSpMkLst>
            <pc:docMk/>
            <pc:sldMk cId="0" sldId="264"/>
            <ac:cxnSpMk id="275" creationId="{00000000-0000-0000-0000-000000000000}"/>
          </ac:cxnSpMkLst>
        </pc:cxnChg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65"/>
        </pc:sldMkLst>
      </pc:sldChg>
      <pc:sldChg chg="addSp delSp modSp mod ord modNotes">
        <pc:chgData name="Jora Li" userId="bd7e0d4b3bdd7953" providerId="LiveId" clId="{87B9BF9C-B80A-439A-9D7E-564BE14F30A6}" dt="2022-03-17T19:59:11.054" v="2082" actId="20577"/>
        <pc:sldMkLst>
          <pc:docMk/>
          <pc:sldMk cId="0" sldId="266"/>
        </pc:sldMkLst>
        <pc:spChg chg="add del mod">
          <ac:chgData name="Jora Li" userId="bd7e0d4b3bdd7953" providerId="LiveId" clId="{87B9BF9C-B80A-439A-9D7E-564BE14F30A6}" dt="2022-03-17T19:42:48.708" v="1737" actId="478"/>
          <ac:spMkLst>
            <pc:docMk/>
            <pc:sldMk cId="0" sldId="266"/>
            <ac:spMk id="3" creationId="{820919FE-BB32-4D7C-A3F3-56EC6ED7FD04}"/>
          </ac:spMkLst>
        </pc:spChg>
        <pc:spChg chg="add del mod">
          <ac:chgData name="Jora Li" userId="bd7e0d4b3bdd7953" providerId="LiveId" clId="{87B9BF9C-B80A-439A-9D7E-564BE14F30A6}" dt="2022-03-17T19:42:48.708" v="1737" actId="478"/>
          <ac:spMkLst>
            <pc:docMk/>
            <pc:sldMk cId="0" sldId="266"/>
            <ac:spMk id="5" creationId="{132E96D8-B764-4621-B766-A2A4AF83253B}"/>
          </ac:spMkLst>
        </pc:spChg>
        <pc:spChg chg="add del mod">
          <ac:chgData name="Jora Li" userId="bd7e0d4b3bdd7953" providerId="LiveId" clId="{87B9BF9C-B80A-439A-9D7E-564BE14F30A6}" dt="2022-03-17T19:42:48.708" v="1737" actId="478"/>
          <ac:spMkLst>
            <pc:docMk/>
            <pc:sldMk cId="0" sldId="266"/>
            <ac:spMk id="7" creationId="{402E8A87-899D-4E80-8CA9-46D310D0D1A9}"/>
          </ac:spMkLst>
        </pc:spChg>
        <pc:spChg chg="add del mod">
          <ac:chgData name="Jora Li" userId="bd7e0d4b3bdd7953" providerId="LiveId" clId="{87B9BF9C-B80A-439A-9D7E-564BE14F30A6}" dt="2022-03-17T19:43:13.557" v="1783" actId="478"/>
          <ac:spMkLst>
            <pc:docMk/>
            <pc:sldMk cId="0" sldId="266"/>
            <ac:spMk id="9" creationId="{A0592A4C-53F8-4041-95A0-4F1041791167}"/>
          </ac:spMkLst>
        </pc:spChg>
        <pc:spChg chg="add del mod">
          <ac:chgData name="Jora Li" userId="bd7e0d4b3bdd7953" providerId="LiveId" clId="{87B9BF9C-B80A-439A-9D7E-564BE14F30A6}" dt="2022-03-17T19:43:13.557" v="1783" actId="478"/>
          <ac:spMkLst>
            <pc:docMk/>
            <pc:sldMk cId="0" sldId="266"/>
            <ac:spMk id="11" creationId="{543B729A-0A93-4F31-9777-867E135B463C}"/>
          </ac:spMkLst>
        </pc:spChg>
        <pc:spChg chg="add mod">
          <ac:chgData name="Jora Li" userId="bd7e0d4b3bdd7953" providerId="LiveId" clId="{87B9BF9C-B80A-439A-9D7E-564BE14F30A6}" dt="2022-03-17T19:43:54.347" v="1792" actId="1076"/>
          <ac:spMkLst>
            <pc:docMk/>
            <pc:sldMk cId="0" sldId="266"/>
            <ac:spMk id="14" creationId="{2FA277B6-73E8-4C64-A453-EAA3C1B486D8}"/>
          </ac:spMkLst>
        </pc:spChg>
        <pc:spChg chg="add mod">
          <ac:chgData name="Jora Li" userId="bd7e0d4b3bdd7953" providerId="LiveId" clId="{87B9BF9C-B80A-439A-9D7E-564BE14F30A6}" dt="2022-03-17T19:53:36.714" v="1970" actId="208"/>
          <ac:spMkLst>
            <pc:docMk/>
            <pc:sldMk cId="0" sldId="266"/>
            <ac:spMk id="15" creationId="{2DE9038E-AE59-494D-B479-23AFA5316CEB}"/>
          </ac:spMkLst>
        </pc:spChg>
        <pc:spChg chg="add mod">
          <ac:chgData name="Jora Li" userId="bd7e0d4b3bdd7953" providerId="LiveId" clId="{87B9BF9C-B80A-439A-9D7E-564BE14F30A6}" dt="2022-03-17T19:46:48.341" v="1882" actId="1076"/>
          <ac:spMkLst>
            <pc:docMk/>
            <pc:sldMk cId="0" sldId="266"/>
            <ac:spMk id="44" creationId="{FEECC383-7E32-4B60-B8E9-2204D6B599CD}"/>
          </ac:spMkLst>
        </pc:spChg>
        <pc:spChg chg="add mod">
          <ac:chgData name="Jora Li" userId="bd7e0d4b3bdd7953" providerId="LiveId" clId="{87B9BF9C-B80A-439A-9D7E-564BE14F30A6}" dt="2022-03-17T19:44:59.042" v="1829" actId="14100"/>
          <ac:spMkLst>
            <pc:docMk/>
            <pc:sldMk cId="0" sldId="266"/>
            <ac:spMk id="45" creationId="{3ABA2261-DE35-45CC-BE74-1D4987C0D5D0}"/>
          </ac:spMkLst>
        </pc:spChg>
        <pc:spChg chg="add mod">
          <ac:chgData name="Jora Li" userId="bd7e0d4b3bdd7953" providerId="LiveId" clId="{87B9BF9C-B80A-439A-9D7E-564BE14F30A6}" dt="2022-03-17T19:46:54.547" v="1883" actId="1076"/>
          <ac:spMkLst>
            <pc:docMk/>
            <pc:sldMk cId="0" sldId="266"/>
            <ac:spMk id="46" creationId="{2F8037DB-7E8A-4090-AF1D-9135EFF027B6}"/>
          </ac:spMkLst>
        </pc:spChg>
        <pc:spChg chg="add mod">
          <ac:chgData name="Jora Li" userId="bd7e0d4b3bdd7953" providerId="LiveId" clId="{87B9BF9C-B80A-439A-9D7E-564BE14F30A6}" dt="2022-03-17T19:45:26.662" v="1850" actId="571"/>
          <ac:spMkLst>
            <pc:docMk/>
            <pc:sldMk cId="0" sldId="266"/>
            <ac:spMk id="47" creationId="{C60139B7-AFD7-4BA9-A099-241D4628840A}"/>
          </ac:spMkLst>
        </pc:spChg>
        <pc:spChg chg="add mod">
          <ac:chgData name="Jora Li" userId="bd7e0d4b3bdd7953" providerId="LiveId" clId="{87B9BF9C-B80A-439A-9D7E-564BE14F30A6}" dt="2022-03-17T19:45:26.662" v="1850" actId="571"/>
          <ac:spMkLst>
            <pc:docMk/>
            <pc:sldMk cId="0" sldId="266"/>
            <ac:spMk id="48" creationId="{ACD4FB24-5633-4AC9-AD12-9913DB46D18A}"/>
          </ac:spMkLst>
        </pc:spChg>
        <pc:spChg chg="add mod">
          <ac:chgData name="Jora Li" userId="bd7e0d4b3bdd7953" providerId="LiveId" clId="{87B9BF9C-B80A-439A-9D7E-564BE14F30A6}" dt="2022-03-17T19:45:26.662" v="1850" actId="571"/>
          <ac:spMkLst>
            <pc:docMk/>
            <pc:sldMk cId="0" sldId="266"/>
            <ac:spMk id="49" creationId="{4D377C55-5D20-4788-A5D9-335525A83DAC}"/>
          </ac:spMkLst>
        </pc:spChg>
        <pc:spChg chg="add mod">
          <ac:chgData name="Jora Li" userId="bd7e0d4b3bdd7953" providerId="LiveId" clId="{87B9BF9C-B80A-439A-9D7E-564BE14F30A6}" dt="2022-03-17T19:46:45.613" v="1881" actId="1076"/>
          <ac:spMkLst>
            <pc:docMk/>
            <pc:sldMk cId="0" sldId="266"/>
            <ac:spMk id="50" creationId="{08D958E9-B2FD-46E2-9DDA-92DE71ED2762}"/>
          </ac:spMkLst>
        </pc:spChg>
        <pc:spChg chg="add mod">
          <ac:chgData name="Jora Li" userId="bd7e0d4b3bdd7953" providerId="LiveId" clId="{87B9BF9C-B80A-439A-9D7E-564BE14F30A6}" dt="2022-03-17T19:45:36.766" v="1853" actId="571"/>
          <ac:spMkLst>
            <pc:docMk/>
            <pc:sldMk cId="0" sldId="266"/>
            <ac:spMk id="51" creationId="{5348BD76-1A0F-4C8B-99BD-D972B1DB6F2E}"/>
          </ac:spMkLst>
        </pc:spChg>
        <pc:spChg chg="add mod">
          <ac:chgData name="Jora Li" userId="bd7e0d4b3bdd7953" providerId="LiveId" clId="{87B9BF9C-B80A-439A-9D7E-564BE14F30A6}" dt="2022-03-17T19:45:36.766" v="1853" actId="571"/>
          <ac:spMkLst>
            <pc:docMk/>
            <pc:sldMk cId="0" sldId="266"/>
            <ac:spMk id="52" creationId="{9075F89C-EA4E-4C0B-B95E-1B3B10FFF9CF}"/>
          </ac:spMkLst>
        </pc:spChg>
        <pc:spChg chg="add mod">
          <ac:chgData name="Jora Li" userId="bd7e0d4b3bdd7953" providerId="LiveId" clId="{87B9BF9C-B80A-439A-9D7E-564BE14F30A6}" dt="2022-03-17T19:45:59.637" v="1857" actId="14100"/>
          <ac:spMkLst>
            <pc:docMk/>
            <pc:sldMk cId="0" sldId="266"/>
            <ac:spMk id="53" creationId="{6F2FC263-02AC-4705-A5C1-421C89D672D8}"/>
          </ac:spMkLst>
        </pc:spChg>
        <pc:spChg chg="add mod">
          <ac:chgData name="Jora Li" userId="bd7e0d4b3bdd7953" providerId="LiveId" clId="{87B9BF9C-B80A-439A-9D7E-564BE14F30A6}" dt="2022-03-17T19:47:10.377" v="1884" actId="14100"/>
          <ac:spMkLst>
            <pc:docMk/>
            <pc:sldMk cId="0" sldId="266"/>
            <ac:spMk id="54" creationId="{1708B8FA-E861-4FDF-BB86-CF4CEE605F58}"/>
          </ac:spMkLst>
        </pc:spChg>
        <pc:spChg chg="add mod">
          <ac:chgData name="Jora Li" userId="bd7e0d4b3bdd7953" providerId="LiveId" clId="{87B9BF9C-B80A-439A-9D7E-564BE14F30A6}" dt="2022-03-17T19:47:36.987" v="1931" actId="1076"/>
          <ac:spMkLst>
            <pc:docMk/>
            <pc:sldMk cId="0" sldId="266"/>
            <ac:spMk id="55" creationId="{40561531-5390-4328-B945-68853A1FEAA3}"/>
          </ac:spMkLst>
        </pc:spChg>
        <pc:spChg chg="add mod">
          <ac:chgData name="Jora Li" userId="bd7e0d4b3bdd7953" providerId="LiveId" clId="{87B9BF9C-B80A-439A-9D7E-564BE14F30A6}" dt="2022-03-17T19:49:58.477" v="1945" actId="14100"/>
          <ac:spMkLst>
            <pc:docMk/>
            <pc:sldMk cId="0" sldId="266"/>
            <ac:spMk id="56" creationId="{ADFDB40F-B723-4EB8-941E-8A599ECD3288}"/>
          </ac:spMkLst>
        </pc:spChg>
        <pc:spChg chg="add mod">
          <ac:chgData name="Jora Li" userId="bd7e0d4b3bdd7953" providerId="LiveId" clId="{87B9BF9C-B80A-439A-9D7E-564BE14F30A6}" dt="2022-03-17T19:49:54.723" v="1944" actId="1076"/>
          <ac:spMkLst>
            <pc:docMk/>
            <pc:sldMk cId="0" sldId="266"/>
            <ac:spMk id="57" creationId="{ACD682C0-EAED-482E-BDA4-AE9C752232B5}"/>
          </ac:spMkLst>
        </pc:spChg>
        <pc:spChg chg="add mod">
          <ac:chgData name="Jora Li" userId="bd7e0d4b3bdd7953" providerId="LiveId" clId="{87B9BF9C-B80A-439A-9D7E-564BE14F30A6}" dt="2022-03-17T19:49:50.147" v="1943" actId="1076"/>
          <ac:spMkLst>
            <pc:docMk/>
            <pc:sldMk cId="0" sldId="266"/>
            <ac:spMk id="58" creationId="{5F085175-CFAD-41FF-81D1-326811C73ABC}"/>
          </ac:spMkLst>
        </pc:spChg>
        <pc:spChg chg="add mod">
          <ac:chgData name="Jora Li" userId="bd7e0d4b3bdd7953" providerId="LiveId" clId="{87B9BF9C-B80A-439A-9D7E-564BE14F30A6}" dt="2022-03-17T19:50:05.897" v="1947" actId="14100"/>
          <ac:spMkLst>
            <pc:docMk/>
            <pc:sldMk cId="0" sldId="266"/>
            <ac:spMk id="59" creationId="{E9522DF9-82C2-4A3F-BFD4-323AF22E4831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297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298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299" creationId="{00000000-0000-0000-0000-000000000000}"/>
          </ac:spMkLst>
        </pc:spChg>
        <pc:spChg chg="mod">
          <ac:chgData name="Jora Li" userId="bd7e0d4b3bdd7953" providerId="LiveId" clId="{87B9BF9C-B80A-439A-9D7E-564BE14F30A6}" dt="2022-03-17T19:44:35.108" v="1827" actId="1076"/>
          <ac:spMkLst>
            <pc:docMk/>
            <pc:sldMk cId="0" sldId="266"/>
            <ac:spMk id="300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301" creationId="{00000000-0000-0000-0000-000000000000}"/>
          </ac:spMkLst>
        </pc:spChg>
        <pc:spChg chg="mod">
          <ac:chgData name="Jora Li" userId="bd7e0d4b3bdd7953" providerId="LiveId" clId="{87B9BF9C-B80A-439A-9D7E-564BE14F30A6}" dt="2022-03-17T19:59:11.054" v="2082" actId="20577"/>
          <ac:spMkLst>
            <pc:docMk/>
            <pc:sldMk cId="0" sldId="266"/>
            <ac:spMk id="302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303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3:10.707" v="1782" actId="478"/>
          <ac:spMkLst>
            <pc:docMk/>
            <pc:sldMk cId="0" sldId="266"/>
            <ac:spMk id="304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305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3:10.707" v="1782" actId="478"/>
          <ac:spMkLst>
            <pc:docMk/>
            <pc:sldMk cId="0" sldId="266"/>
            <ac:spMk id="306" creationId="{00000000-0000-0000-0000-000000000000}"/>
          </ac:spMkLst>
        </pc:spChg>
        <pc:spChg chg="del mod">
          <ac:chgData name="Jora Li" userId="bd7e0d4b3bdd7953" providerId="LiveId" clId="{87B9BF9C-B80A-439A-9D7E-564BE14F30A6}" dt="2022-03-17T19:42:45.247" v="1736" actId="478"/>
          <ac:spMkLst>
            <pc:docMk/>
            <pc:sldMk cId="0" sldId="266"/>
            <ac:spMk id="325" creationId="{00000000-0000-0000-0000-000000000000}"/>
          </ac:spMkLst>
        </pc:spChg>
        <pc:grpChg chg="del mod">
          <ac:chgData name="Jora Li" userId="bd7e0d4b3bdd7953" providerId="LiveId" clId="{87B9BF9C-B80A-439A-9D7E-564BE14F30A6}" dt="2022-03-17T19:42:45.247" v="1736" actId="478"/>
          <ac:grpSpMkLst>
            <pc:docMk/>
            <pc:sldMk cId="0" sldId="266"/>
            <ac:grpSpMk id="307" creationId="{00000000-0000-0000-0000-000000000000}"/>
          </ac:grpSpMkLst>
        </pc:grpChg>
        <pc:grpChg chg="del mod">
          <ac:chgData name="Jora Li" userId="bd7e0d4b3bdd7953" providerId="LiveId" clId="{87B9BF9C-B80A-439A-9D7E-564BE14F30A6}" dt="2022-03-17T19:42:45.247" v="1736" actId="478"/>
          <ac:grpSpMkLst>
            <pc:docMk/>
            <pc:sldMk cId="0" sldId="266"/>
            <ac:grpSpMk id="312" creationId="{00000000-0000-0000-0000-000000000000}"/>
          </ac:grpSpMkLst>
        </pc:grpChg>
        <pc:picChg chg="add mod">
          <ac:chgData name="Jora Li" userId="bd7e0d4b3bdd7953" providerId="LiveId" clId="{87B9BF9C-B80A-439A-9D7E-564BE14F30A6}" dt="2022-03-17T19:43:23.808" v="1787" actId="962"/>
          <ac:picMkLst>
            <pc:docMk/>
            <pc:sldMk cId="0" sldId="266"/>
            <ac:picMk id="13" creationId="{8DCAC95C-DCC6-497E-B1CC-8109A6727A0B}"/>
          </ac:picMkLst>
        </pc:picChg>
        <pc:cxnChg chg="add mod">
          <ac:chgData name="Jora Li" userId="bd7e0d4b3bdd7953" providerId="LiveId" clId="{87B9BF9C-B80A-439A-9D7E-564BE14F30A6}" dt="2022-03-17T19:53:53.916" v="1973" actId="208"/>
          <ac:cxnSpMkLst>
            <pc:docMk/>
            <pc:sldMk cId="0" sldId="266"/>
            <ac:cxnSpMk id="17" creationId="{723F5360-1127-48E4-848C-44CB39873C46}"/>
          </ac:cxnSpMkLst>
        </pc:cxnChg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67"/>
        </pc:sldMkLst>
      </pc:sldChg>
      <pc:sldChg chg="del ord modNotes">
        <pc:chgData name="Jora Li" userId="bd7e0d4b3bdd7953" providerId="LiveId" clId="{87B9BF9C-B80A-439A-9D7E-564BE14F30A6}" dt="2022-03-17T20:02:40.229" v="2275" actId="47"/>
        <pc:sldMkLst>
          <pc:docMk/>
          <pc:sldMk cId="0" sldId="268"/>
        </pc:sldMkLst>
      </pc:sldChg>
      <pc:sldChg chg="del ord modNotes">
        <pc:chgData name="Jora Li" userId="bd7e0d4b3bdd7953" providerId="LiveId" clId="{87B9BF9C-B80A-439A-9D7E-564BE14F30A6}" dt="2022-03-17T20:02:40.229" v="2275" actId="47"/>
        <pc:sldMkLst>
          <pc:docMk/>
          <pc:sldMk cId="0" sldId="269"/>
        </pc:sldMkLst>
      </pc:sldChg>
      <pc:sldChg chg="del ord modNotes">
        <pc:chgData name="Jora Li" userId="bd7e0d4b3bdd7953" providerId="LiveId" clId="{87B9BF9C-B80A-439A-9D7E-564BE14F30A6}" dt="2022-03-17T20:02:40.229" v="2275" actId="47"/>
        <pc:sldMkLst>
          <pc:docMk/>
          <pc:sldMk cId="0" sldId="27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1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2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3"/>
        </pc:sldMkLst>
      </pc:sldChg>
      <pc:sldChg chg="addSp delSp modSp mod ord modNotes">
        <pc:chgData name="Jora Li" userId="bd7e0d4b3bdd7953" providerId="LiveId" clId="{87B9BF9C-B80A-439A-9D7E-564BE14F30A6}" dt="2022-03-17T18:40:18.262" v="1036" actId="13822"/>
        <pc:sldMkLst>
          <pc:docMk/>
          <pc:sldMk cId="0" sldId="274"/>
        </pc:sldMkLst>
        <pc:spChg chg="add del mod">
          <ac:chgData name="Jora Li" userId="bd7e0d4b3bdd7953" providerId="LiveId" clId="{87B9BF9C-B80A-439A-9D7E-564BE14F30A6}" dt="2022-03-17T16:58:41.442" v="550" actId="478"/>
          <ac:spMkLst>
            <pc:docMk/>
            <pc:sldMk cId="0" sldId="274"/>
            <ac:spMk id="3" creationId="{AB737D9A-DCD6-4ED5-8E6D-52F1D8FFE8AB}"/>
          </ac:spMkLst>
        </pc:spChg>
        <pc:spChg chg="add del mod">
          <ac:chgData name="Jora Li" userId="bd7e0d4b3bdd7953" providerId="LiveId" clId="{87B9BF9C-B80A-439A-9D7E-564BE14F30A6}" dt="2022-03-17T16:58:41.442" v="550" actId="478"/>
          <ac:spMkLst>
            <pc:docMk/>
            <pc:sldMk cId="0" sldId="274"/>
            <ac:spMk id="5" creationId="{A2A9BC2E-D6CC-4B18-B12C-1109EAACDDB7}"/>
          </ac:spMkLst>
        </pc:spChg>
        <pc:spChg chg="add del mod">
          <ac:chgData name="Jora Li" userId="bd7e0d4b3bdd7953" providerId="LiveId" clId="{87B9BF9C-B80A-439A-9D7E-564BE14F30A6}" dt="2022-03-17T16:58:44.389" v="551" actId="478"/>
          <ac:spMkLst>
            <pc:docMk/>
            <pc:sldMk cId="0" sldId="274"/>
            <ac:spMk id="7" creationId="{97D71A1E-09CD-4AC7-89DE-FEDD14F8FA70}"/>
          </ac:spMkLst>
        </pc:spChg>
        <pc:spChg chg="add del mod">
          <ac:chgData name="Jora Li" userId="bd7e0d4b3bdd7953" providerId="LiveId" clId="{87B9BF9C-B80A-439A-9D7E-564BE14F30A6}" dt="2022-03-17T16:58:44.389" v="551" actId="478"/>
          <ac:spMkLst>
            <pc:docMk/>
            <pc:sldMk cId="0" sldId="274"/>
            <ac:spMk id="9" creationId="{41EB3FE2-B21A-4D0C-830C-29E8A3FEE3AF}"/>
          </ac:spMkLst>
        </pc:spChg>
        <pc:spChg chg="add del mod">
          <ac:chgData name="Jora Li" userId="bd7e0d4b3bdd7953" providerId="LiveId" clId="{87B9BF9C-B80A-439A-9D7E-564BE14F30A6}" dt="2022-03-17T17:06:03.950" v="600" actId="478"/>
          <ac:spMkLst>
            <pc:docMk/>
            <pc:sldMk cId="0" sldId="274"/>
            <ac:spMk id="11" creationId="{2780E5A2-D00B-420C-ACA9-DA24A1F0DA0D}"/>
          </ac:spMkLst>
        </pc:spChg>
        <pc:spChg chg="add del mod">
          <ac:chgData name="Jora Li" userId="bd7e0d4b3bdd7953" providerId="LiveId" clId="{87B9BF9C-B80A-439A-9D7E-564BE14F30A6}" dt="2022-03-17T17:09:07.853" v="803" actId="478"/>
          <ac:spMkLst>
            <pc:docMk/>
            <pc:sldMk cId="0" sldId="274"/>
            <ac:spMk id="21" creationId="{ABADB7D9-9B84-4BC1-A6C0-BCFA051559D7}"/>
          </ac:spMkLst>
        </pc:spChg>
        <pc:spChg chg="add del mod">
          <ac:chgData name="Jora Li" userId="bd7e0d4b3bdd7953" providerId="LiveId" clId="{87B9BF9C-B80A-439A-9D7E-564BE14F30A6}" dt="2022-03-17T18:38:16.371" v="1015" actId="478"/>
          <ac:spMkLst>
            <pc:docMk/>
            <pc:sldMk cId="0" sldId="274"/>
            <ac:spMk id="23" creationId="{BC18D4A7-54BC-46CB-B1F4-D18A196A81AD}"/>
          </ac:spMkLst>
        </pc:spChg>
        <pc:spChg chg="add del mod">
          <ac:chgData name="Jora Li" userId="bd7e0d4b3bdd7953" providerId="LiveId" clId="{87B9BF9C-B80A-439A-9D7E-564BE14F30A6}" dt="2022-03-17T18:38:16.371" v="1015" actId="478"/>
          <ac:spMkLst>
            <pc:docMk/>
            <pc:sldMk cId="0" sldId="274"/>
            <ac:spMk id="25" creationId="{125A035A-5288-4ADF-82AB-82A8EE23A5CA}"/>
          </ac:spMkLst>
        </pc:spChg>
        <pc:spChg chg="add mod">
          <ac:chgData name="Jora Li" userId="bd7e0d4b3bdd7953" providerId="LiveId" clId="{87B9BF9C-B80A-439A-9D7E-564BE14F30A6}" dt="2022-03-17T16:58:51.034" v="553" actId="1076"/>
          <ac:spMkLst>
            <pc:docMk/>
            <pc:sldMk cId="0" sldId="274"/>
            <ac:spMk id="53" creationId="{4AAE147A-CEB7-4CCA-BA47-55FFB20FDB80}"/>
          </ac:spMkLst>
        </pc:spChg>
        <pc:spChg chg="add mod">
          <ac:chgData name="Jora Li" userId="bd7e0d4b3bdd7953" providerId="LiveId" clId="{87B9BF9C-B80A-439A-9D7E-564BE14F30A6}" dt="2022-03-17T16:58:51.034" v="553" actId="1076"/>
          <ac:spMkLst>
            <pc:docMk/>
            <pc:sldMk cId="0" sldId="274"/>
            <ac:spMk id="54" creationId="{1FEDDDEE-649D-4500-8537-BEC271DDDA7B}"/>
          </ac:spMkLst>
        </pc:spChg>
        <pc:spChg chg="add mod">
          <ac:chgData name="Jora Li" userId="bd7e0d4b3bdd7953" providerId="LiveId" clId="{87B9BF9C-B80A-439A-9D7E-564BE14F30A6}" dt="2022-03-17T16:58:51.034" v="553" actId="1076"/>
          <ac:spMkLst>
            <pc:docMk/>
            <pc:sldMk cId="0" sldId="274"/>
            <ac:spMk id="55" creationId="{61C27100-F112-4144-91B6-2794E1DD68A4}"/>
          </ac:spMkLst>
        </pc:spChg>
        <pc:spChg chg="add mod">
          <ac:chgData name="Jora Li" userId="bd7e0d4b3bdd7953" providerId="LiveId" clId="{87B9BF9C-B80A-439A-9D7E-564BE14F30A6}" dt="2022-03-17T18:39:29.620" v="1023" actId="1076"/>
          <ac:spMkLst>
            <pc:docMk/>
            <pc:sldMk cId="0" sldId="274"/>
            <ac:spMk id="73" creationId="{FB6DC5F5-555F-4FAC-8BD1-CCFA1B3E137D}"/>
          </ac:spMkLst>
        </pc:spChg>
        <pc:spChg chg="add mod">
          <ac:chgData name="Jora Li" userId="bd7e0d4b3bdd7953" providerId="LiveId" clId="{87B9BF9C-B80A-439A-9D7E-564BE14F30A6}" dt="2022-03-17T18:39:31.563" v="1024" actId="571"/>
          <ac:spMkLst>
            <pc:docMk/>
            <pc:sldMk cId="0" sldId="274"/>
            <ac:spMk id="74" creationId="{9E466412-295D-4619-8B22-7431781FD598}"/>
          </ac:spMkLst>
        </pc:spChg>
        <pc:spChg chg="add mod">
          <ac:chgData name="Jora Li" userId="bd7e0d4b3bdd7953" providerId="LiveId" clId="{87B9BF9C-B80A-439A-9D7E-564BE14F30A6}" dt="2022-03-17T18:39:39.938" v="1026" actId="1076"/>
          <ac:spMkLst>
            <pc:docMk/>
            <pc:sldMk cId="0" sldId="274"/>
            <ac:spMk id="75" creationId="{AA0E5C97-C412-44FB-A7F4-735EE561DE1E}"/>
          </ac:spMkLst>
        </pc:spChg>
        <pc:spChg chg="del">
          <ac:chgData name="Jora Li" userId="bd7e0d4b3bdd7953" providerId="LiveId" clId="{87B9BF9C-B80A-439A-9D7E-564BE14F30A6}" dt="2022-03-17T16:58:38.618" v="549" actId="478"/>
          <ac:spMkLst>
            <pc:docMk/>
            <pc:sldMk cId="0" sldId="274"/>
            <ac:spMk id="476" creationId="{00000000-0000-0000-0000-000000000000}"/>
          </ac:spMkLst>
        </pc:spChg>
        <pc:spChg chg="mod">
          <ac:chgData name="Jora Li" userId="bd7e0d4b3bdd7953" providerId="LiveId" clId="{87B9BF9C-B80A-439A-9D7E-564BE14F30A6}" dt="2022-03-17T18:38:29.758" v="1018" actId="1076"/>
          <ac:spMkLst>
            <pc:docMk/>
            <pc:sldMk cId="0" sldId="274"/>
            <ac:spMk id="478" creationId="{00000000-0000-0000-0000-000000000000}"/>
          </ac:spMkLst>
        </pc:spChg>
        <pc:spChg chg="del">
          <ac:chgData name="Jora Li" userId="bd7e0d4b3bdd7953" providerId="LiveId" clId="{87B9BF9C-B80A-439A-9D7E-564BE14F30A6}" dt="2022-03-17T16:58:41.442" v="550" actId="478"/>
          <ac:spMkLst>
            <pc:docMk/>
            <pc:sldMk cId="0" sldId="274"/>
            <ac:spMk id="479" creationId="{00000000-0000-0000-0000-000000000000}"/>
          </ac:spMkLst>
        </pc:spChg>
        <pc:spChg chg="del mod">
          <ac:chgData name="Jora Li" userId="bd7e0d4b3bdd7953" providerId="LiveId" clId="{87B9BF9C-B80A-439A-9D7E-564BE14F30A6}" dt="2022-03-17T18:38:13.673" v="1014" actId="478"/>
          <ac:spMkLst>
            <pc:docMk/>
            <pc:sldMk cId="0" sldId="274"/>
            <ac:spMk id="480" creationId="{00000000-0000-0000-0000-000000000000}"/>
          </ac:spMkLst>
        </pc:spChg>
        <pc:spChg chg="mod">
          <ac:chgData name="Jora Li" userId="bd7e0d4b3bdd7953" providerId="LiveId" clId="{87B9BF9C-B80A-439A-9D7E-564BE14F30A6}" dt="2022-03-17T18:39:39.938" v="1026" actId="1076"/>
          <ac:spMkLst>
            <pc:docMk/>
            <pc:sldMk cId="0" sldId="274"/>
            <ac:spMk id="481" creationId="{00000000-0000-0000-0000-000000000000}"/>
          </ac:spMkLst>
        </pc:spChg>
        <pc:spChg chg="mod">
          <ac:chgData name="Jora Li" userId="bd7e0d4b3bdd7953" providerId="LiveId" clId="{87B9BF9C-B80A-439A-9D7E-564BE14F30A6}" dt="2022-03-17T16:58:23.995" v="547" actId="114"/>
          <ac:spMkLst>
            <pc:docMk/>
            <pc:sldMk cId="0" sldId="274"/>
            <ac:spMk id="482" creationId="{00000000-0000-0000-0000-000000000000}"/>
          </ac:spMkLst>
        </pc:spChg>
        <pc:spChg chg="del">
          <ac:chgData name="Jora Li" userId="bd7e0d4b3bdd7953" providerId="LiveId" clId="{87B9BF9C-B80A-439A-9D7E-564BE14F30A6}" dt="2022-03-17T16:58:36.874" v="548" actId="478"/>
          <ac:spMkLst>
            <pc:docMk/>
            <pc:sldMk cId="0" sldId="274"/>
            <ac:spMk id="483" creationId="{00000000-0000-0000-0000-000000000000}"/>
          </ac:spMkLst>
        </pc:spChg>
        <pc:spChg chg="del">
          <ac:chgData name="Jora Li" userId="bd7e0d4b3bdd7953" providerId="LiveId" clId="{87B9BF9C-B80A-439A-9D7E-564BE14F30A6}" dt="2022-03-17T16:58:36.874" v="548" actId="478"/>
          <ac:spMkLst>
            <pc:docMk/>
            <pc:sldMk cId="0" sldId="274"/>
            <ac:spMk id="484" creationId="{00000000-0000-0000-0000-000000000000}"/>
          </ac:spMkLst>
        </pc:spChg>
        <pc:spChg chg="mod">
          <ac:chgData name="Jora Li" userId="bd7e0d4b3bdd7953" providerId="LiveId" clId="{87B9BF9C-B80A-439A-9D7E-564BE14F30A6}" dt="2022-03-17T17:06:40.265" v="607" actId="1076"/>
          <ac:spMkLst>
            <pc:docMk/>
            <pc:sldMk cId="0" sldId="274"/>
            <ac:spMk id="485" creationId="{00000000-0000-0000-0000-000000000000}"/>
          </ac:spMkLst>
        </pc:spChg>
        <pc:spChg chg="del">
          <ac:chgData name="Jora Li" userId="bd7e0d4b3bdd7953" providerId="LiveId" clId="{87B9BF9C-B80A-439A-9D7E-564BE14F30A6}" dt="2022-03-17T17:06:00.759" v="599" actId="478"/>
          <ac:spMkLst>
            <pc:docMk/>
            <pc:sldMk cId="0" sldId="274"/>
            <ac:spMk id="486" creationId="{00000000-0000-0000-0000-000000000000}"/>
          </ac:spMkLst>
        </pc:spChg>
        <pc:spChg chg="del">
          <ac:chgData name="Jora Li" userId="bd7e0d4b3bdd7953" providerId="LiveId" clId="{87B9BF9C-B80A-439A-9D7E-564BE14F30A6}" dt="2022-03-17T16:58:41.442" v="550" actId="478"/>
          <ac:spMkLst>
            <pc:docMk/>
            <pc:sldMk cId="0" sldId="274"/>
            <ac:spMk id="487" creationId="{00000000-0000-0000-0000-000000000000}"/>
          </ac:spMkLst>
        </pc:spChg>
        <pc:spChg chg="del">
          <ac:chgData name="Jora Li" userId="bd7e0d4b3bdd7953" providerId="LiveId" clId="{87B9BF9C-B80A-439A-9D7E-564BE14F30A6}" dt="2022-03-17T16:58:41.442" v="550" actId="478"/>
          <ac:spMkLst>
            <pc:docMk/>
            <pc:sldMk cId="0" sldId="274"/>
            <ac:spMk id="488" creationId="{00000000-0000-0000-0000-000000000000}"/>
          </ac:spMkLst>
        </pc:spChg>
        <pc:spChg chg="del mod">
          <ac:chgData name="Jora Li" userId="bd7e0d4b3bdd7953" providerId="LiveId" clId="{87B9BF9C-B80A-439A-9D7E-564BE14F30A6}" dt="2022-03-17T18:38:13.673" v="1014" actId="478"/>
          <ac:spMkLst>
            <pc:docMk/>
            <pc:sldMk cId="0" sldId="274"/>
            <ac:spMk id="489" creationId="{00000000-0000-0000-0000-000000000000}"/>
          </ac:spMkLst>
        </pc:spChg>
        <pc:spChg chg="del mod">
          <ac:chgData name="Jora Li" userId="bd7e0d4b3bdd7953" providerId="LiveId" clId="{87B9BF9C-B80A-439A-9D7E-564BE14F30A6}" dt="2022-03-17T18:38:13.673" v="1014" actId="478"/>
          <ac:spMkLst>
            <pc:docMk/>
            <pc:sldMk cId="0" sldId="274"/>
            <ac:spMk id="490" creationId="{00000000-0000-0000-0000-000000000000}"/>
          </ac:spMkLst>
        </pc:spChg>
        <pc:spChg chg="mod">
          <ac:chgData name="Jora Li" userId="bd7e0d4b3bdd7953" providerId="LiveId" clId="{87B9BF9C-B80A-439A-9D7E-564BE14F30A6}" dt="2022-03-17T18:38:29.758" v="1018" actId="1076"/>
          <ac:spMkLst>
            <pc:docMk/>
            <pc:sldMk cId="0" sldId="274"/>
            <ac:spMk id="491" creationId="{00000000-0000-0000-0000-000000000000}"/>
          </ac:spMkLst>
        </pc:spChg>
        <pc:spChg chg="mod">
          <ac:chgData name="Jora Li" userId="bd7e0d4b3bdd7953" providerId="LiveId" clId="{87B9BF9C-B80A-439A-9D7E-564BE14F30A6}" dt="2022-03-17T18:38:24.841" v="1017" actId="1076"/>
          <ac:spMkLst>
            <pc:docMk/>
            <pc:sldMk cId="0" sldId="274"/>
            <ac:spMk id="492" creationId="{00000000-0000-0000-0000-000000000000}"/>
          </ac:spMkLst>
        </pc:spChg>
        <pc:spChg chg="mod">
          <ac:chgData name="Jora Li" userId="bd7e0d4b3bdd7953" providerId="LiveId" clId="{87B9BF9C-B80A-439A-9D7E-564BE14F30A6}" dt="2022-03-17T18:39:39.938" v="1026" actId="1076"/>
          <ac:spMkLst>
            <pc:docMk/>
            <pc:sldMk cId="0" sldId="274"/>
            <ac:spMk id="493" creationId="{00000000-0000-0000-0000-000000000000}"/>
          </ac:spMkLst>
        </pc:spChg>
        <pc:spChg chg="del">
          <ac:chgData name="Jora Li" userId="bd7e0d4b3bdd7953" providerId="LiveId" clId="{87B9BF9C-B80A-439A-9D7E-564BE14F30A6}" dt="2022-03-17T17:09:06.228" v="802" actId="478"/>
          <ac:spMkLst>
            <pc:docMk/>
            <pc:sldMk cId="0" sldId="274"/>
            <ac:spMk id="494" creationId="{00000000-0000-0000-0000-000000000000}"/>
          </ac:spMkLst>
        </pc:spChg>
        <pc:grpChg chg="del">
          <ac:chgData name="Jora Li" userId="bd7e0d4b3bdd7953" providerId="LiveId" clId="{87B9BF9C-B80A-439A-9D7E-564BE14F30A6}" dt="2022-03-17T17:08:39.891" v="782" actId="478"/>
          <ac:grpSpMkLst>
            <pc:docMk/>
            <pc:sldMk cId="0" sldId="274"/>
            <ac:grpSpMk id="495" creationId="{00000000-0000-0000-0000-000000000000}"/>
          </ac:grpSpMkLst>
        </pc:grpChg>
        <pc:grpChg chg="del">
          <ac:chgData name="Jora Li" userId="bd7e0d4b3bdd7953" providerId="LiveId" clId="{87B9BF9C-B80A-439A-9D7E-564BE14F30A6}" dt="2022-03-17T17:07:51.634" v="712" actId="478"/>
          <ac:grpSpMkLst>
            <pc:docMk/>
            <pc:sldMk cId="0" sldId="274"/>
            <ac:grpSpMk id="498" creationId="{00000000-0000-0000-0000-000000000000}"/>
          </ac:grpSpMkLst>
        </pc:grpChg>
        <pc:grpChg chg="del">
          <ac:chgData name="Jora Li" userId="bd7e0d4b3bdd7953" providerId="LiveId" clId="{87B9BF9C-B80A-439A-9D7E-564BE14F30A6}" dt="2022-03-17T16:58:41.442" v="550" actId="478"/>
          <ac:grpSpMkLst>
            <pc:docMk/>
            <pc:sldMk cId="0" sldId="274"/>
            <ac:grpSpMk id="502" creationId="{00000000-0000-0000-0000-000000000000}"/>
          </ac:grpSpMkLst>
        </pc:grpChg>
        <pc:grpChg chg="del">
          <ac:chgData name="Jora Li" userId="bd7e0d4b3bdd7953" providerId="LiveId" clId="{87B9BF9C-B80A-439A-9D7E-564BE14F30A6}" dt="2022-03-17T17:06:50.738" v="610" actId="478"/>
          <ac:grpSpMkLst>
            <pc:docMk/>
            <pc:sldMk cId="0" sldId="274"/>
            <ac:grpSpMk id="507" creationId="{00000000-0000-0000-0000-000000000000}"/>
          </ac:grpSpMkLst>
        </pc:grpChg>
        <pc:grpChg chg="del">
          <ac:chgData name="Jora Li" userId="bd7e0d4b3bdd7953" providerId="LiveId" clId="{87B9BF9C-B80A-439A-9D7E-564BE14F30A6}" dt="2022-03-17T17:05:37.489" v="554" actId="478"/>
          <ac:grpSpMkLst>
            <pc:docMk/>
            <pc:sldMk cId="0" sldId="274"/>
            <ac:grpSpMk id="510" creationId="{00000000-0000-0000-0000-000000000000}"/>
          </ac:grpSpMkLst>
        </pc:grpChg>
        <pc:grpChg chg="del">
          <ac:chgData name="Jora Li" userId="bd7e0d4b3bdd7953" providerId="LiveId" clId="{87B9BF9C-B80A-439A-9D7E-564BE14F30A6}" dt="2022-03-17T16:58:36.874" v="548" actId="478"/>
          <ac:grpSpMkLst>
            <pc:docMk/>
            <pc:sldMk cId="0" sldId="274"/>
            <ac:grpSpMk id="514" creationId="{00000000-0000-0000-0000-000000000000}"/>
          </ac:grpSpMkLst>
        </pc:grpChg>
        <pc:picChg chg="add mod">
          <ac:chgData name="Jora Li" userId="bd7e0d4b3bdd7953" providerId="LiveId" clId="{87B9BF9C-B80A-439A-9D7E-564BE14F30A6}" dt="2022-03-17T17:06:46.386" v="609" actId="14100"/>
          <ac:picMkLst>
            <pc:docMk/>
            <pc:sldMk cId="0" sldId="274"/>
            <ac:picMk id="13" creationId="{18085CAF-AEAC-4CFC-A2BD-BC692E977A35}"/>
          </ac:picMkLst>
        </pc:picChg>
        <pc:picChg chg="add mod">
          <ac:chgData name="Jora Li" userId="bd7e0d4b3bdd7953" providerId="LiveId" clId="{87B9BF9C-B80A-439A-9D7E-564BE14F30A6}" dt="2022-03-17T18:38:29.758" v="1018" actId="1076"/>
          <ac:picMkLst>
            <pc:docMk/>
            <pc:sldMk cId="0" sldId="274"/>
            <ac:picMk id="15" creationId="{AA6F177D-080E-48E2-ADD6-7820090E61AA}"/>
          </ac:picMkLst>
        </pc:picChg>
        <pc:picChg chg="add del mod">
          <ac:chgData name="Jora Li" userId="bd7e0d4b3bdd7953" providerId="LiveId" clId="{87B9BF9C-B80A-439A-9D7E-564BE14F30A6}" dt="2022-03-17T18:38:13.673" v="1014" actId="478"/>
          <ac:picMkLst>
            <pc:docMk/>
            <pc:sldMk cId="0" sldId="274"/>
            <ac:picMk id="17" creationId="{DA8AB0D7-9071-4EB8-A005-E01C35316498}"/>
          </ac:picMkLst>
        </pc:picChg>
        <pc:picChg chg="add mod">
          <ac:chgData name="Jora Li" userId="bd7e0d4b3bdd7953" providerId="LiveId" clId="{87B9BF9C-B80A-439A-9D7E-564BE14F30A6}" dt="2022-03-17T18:39:39.938" v="1026" actId="1076"/>
          <ac:picMkLst>
            <pc:docMk/>
            <pc:sldMk cId="0" sldId="274"/>
            <ac:picMk id="19" creationId="{C00CA1C7-17E7-435D-8EA8-2AA0F3CD9A12}"/>
          </ac:picMkLst>
        </pc:picChg>
        <pc:picChg chg="add mod">
          <ac:chgData name="Jora Li" userId="bd7e0d4b3bdd7953" providerId="LiveId" clId="{87B9BF9C-B80A-439A-9D7E-564BE14F30A6}" dt="2022-03-17T17:09:29.620" v="807" actId="1076"/>
          <ac:picMkLst>
            <pc:docMk/>
            <pc:sldMk cId="0" sldId="274"/>
            <ac:picMk id="56" creationId="{00EB27DA-EBA3-4464-AAD3-54BD6FF6203B}"/>
          </ac:picMkLst>
        </pc:picChg>
        <pc:cxnChg chg="add mod">
          <ac:chgData name="Jora Li" userId="bd7e0d4b3bdd7953" providerId="LiveId" clId="{87B9BF9C-B80A-439A-9D7E-564BE14F30A6}" dt="2022-03-17T18:39:53.825" v="1029" actId="13822"/>
          <ac:cxnSpMkLst>
            <pc:docMk/>
            <pc:sldMk cId="0" sldId="274"/>
            <ac:cxnSpMk id="27" creationId="{D34C1E41-B4C7-4C95-BFC1-D0C1BED11EA8}"/>
          </ac:cxnSpMkLst>
        </pc:cxnChg>
        <pc:cxnChg chg="add mod">
          <ac:chgData name="Jora Li" userId="bd7e0d4b3bdd7953" providerId="LiveId" clId="{87B9BF9C-B80A-439A-9D7E-564BE14F30A6}" dt="2022-03-17T18:40:09.732" v="1033" actId="14100"/>
          <ac:cxnSpMkLst>
            <pc:docMk/>
            <pc:sldMk cId="0" sldId="274"/>
            <ac:cxnSpMk id="30" creationId="{8F39C964-A85A-466D-8B33-8A8E7F72A07D}"/>
          </ac:cxnSpMkLst>
        </pc:cxnChg>
        <pc:cxnChg chg="add mod">
          <ac:chgData name="Jora Li" userId="bd7e0d4b3bdd7953" providerId="LiveId" clId="{87B9BF9C-B80A-439A-9D7E-564BE14F30A6}" dt="2022-03-17T18:40:18.262" v="1036" actId="13822"/>
          <ac:cxnSpMkLst>
            <pc:docMk/>
            <pc:sldMk cId="0" sldId="274"/>
            <ac:cxnSpMk id="34" creationId="{01FA8594-0673-4842-9662-529DF1BE599E}"/>
          </ac:cxnSpMkLst>
        </pc:cxnChg>
      </pc:sldChg>
      <pc:sldChg chg="addSp delSp modSp mod">
        <pc:chgData name="Jora Li" userId="bd7e0d4b3bdd7953" providerId="LiveId" clId="{87B9BF9C-B80A-439A-9D7E-564BE14F30A6}" dt="2022-03-17T16:56:56.958" v="505" actId="478"/>
        <pc:sldMkLst>
          <pc:docMk/>
          <pc:sldMk cId="0" sldId="275"/>
        </pc:sldMkLst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23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24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25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26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29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31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33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423" v="504" actId="478"/>
          <ac:spMkLst>
            <pc:docMk/>
            <pc:sldMk cId="0" sldId="275"/>
            <ac:spMk id="535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39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40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41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42" creationId="{00000000-0000-0000-0000-000000000000}"/>
          </ac:spMkLst>
        </pc:spChg>
        <pc:spChg chg="add del">
          <ac:chgData name="Jora Li" userId="bd7e0d4b3bdd7953" providerId="LiveId" clId="{87B9BF9C-B80A-439A-9D7E-564BE14F30A6}" dt="2022-03-17T16:56:56.958" v="505" actId="478"/>
          <ac:spMkLst>
            <pc:docMk/>
            <pc:sldMk cId="0" sldId="275"/>
            <ac:spMk id="543" creationId="{00000000-0000-0000-0000-000000000000}"/>
          </ac:spMkLst>
        </pc:spChg>
        <pc:grpChg chg="add del">
          <ac:chgData name="Jora Li" userId="bd7e0d4b3bdd7953" providerId="LiveId" clId="{87B9BF9C-B80A-439A-9D7E-564BE14F30A6}" dt="2022-03-17T16:56:56.423" v="504" actId="478"/>
          <ac:grpSpMkLst>
            <pc:docMk/>
            <pc:sldMk cId="0" sldId="275"/>
            <ac:grpSpMk id="548" creationId="{00000000-0000-0000-0000-000000000000}"/>
          </ac:grpSpMkLst>
        </pc:grpChg>
        <pc:grpChg chg="add del">
          <ac:chgData name="Jora Li" userId="bd7e0d4b3bdd7953" providerId="LiveId" clId="{87B9BF9C-B80A-439A-9D7E-564BE14F30A6}" dt="2022-03-17T16:56:56.423" v="504" actId="478"/>
          <ac:grpSpMkLst>
            <pc:docMk/>
            <pc:sldMk cId="0" sldId="275"/>
            <ac:grpSpMk id="555" creationId="{00000000-0000-0000-0000-000000000000}"/>
          </ac:grpSpMkLst>
        </pc:grpChg>
        <pc:picChg chg="add del">
          <ac:chgData name="Jora Li" userId="bd7e0d4b3bdd7953" providerId="LiveId" clId="{87B9BF9C-B80A-439A-9D7E-564BE14F30A6}" dt="2022-03-17T16:56:56.423" v="504" actId="478"/>
          <ac:picMkLst>
            <pc:docMk/>
            <pc:sldMk cId="0" sldId="275"/>
            <ac:picMk id="3" creationId="{C8CC4A2F-744C-4129-BE89-6D4F274A2BF2}"/>
          </ac:picMkLst>
        </pc:picChg>
        <pc:picChg chg="add del">
          <ac:chgData name="Jora Li" userId="bd7e0d4b3bdd7953" providerId="LiveId" clId="{87B9BF9C-B80A-439A-9D7E-564BE14F30A6}" dt="2022-03-17T16:56:56.423" v="504" actId="478"/>
          <ac:picMkLst>
            <pc:docMk/>
            <pc:sldMk cId="0" sldId="275"/>
            <ac:picMk id="5" creationId="{222775F4-DBAE-41D2-86A1-813B25ECC833}"/>
          </ac:picMkLst>
        </pc:picChg>
        <pc:cxnChg chg="add del mod">
          <ac:chgData name="Jora Li" userId="bd7e0d4b3bdd7953" providerId="LiveId" clId="{87B9BF9C-B80A-439A-9D7E-564BE14F30A6}" dt="2022-03-17T16:56:56.958" v="505" actId="478"/>
          <ac:cxnSpMkLst>
            <pc:docMk/>
            <pc:sldMk cId="0" sldId="275"/>
            <ac:cxnSpMk id="544" creationId="{00000000-0000-0000-0000-000000000000}"/>
          </ac:cxnSpMkLst>
        </pc:cxnChg>
        <pc:cxnChg chg="add del mod">
          <ac:chgData name="Jora Li" userId="bd7e0d4b3bdd7953" providerId="LiveId" clId="{87B9BF9C-B80A-439A-9D7E-564BE14F30A6}" dt="2022-03-17T16:56:56.958" v="505" actId="478"/>
          <ac:cxnSpMkLst>
            <pc:docMk/>
            <pc:sldMk cId="0" sldId="275"/>
            <ac:cxnSpMk id="545" creationId="{00000000-0000-0000-0000-000000000000}"/>
          </ac:cxnSpMkLst>
        </pc:cxnChg>
        <pc:cxnChg chg="add del mod">
          <ac:chgData name="Jora Li" userId="bd7e0d4b3bdd7953" providerId="LiveId" clId="{87B9BF9C-B80A-439A-9D7E-564BE14F30A6}" dt="2022-03-17T16:56:56.958" v="505" actId="478"/>
          <ac:cxnSpMkLst>
            <pc:docMk/>
            <pc:sldMk cId="0" sldId="275"/>
            <ac:cxnSpMk id="546" creationId="{00000000-0000-0000-0000-000000000000}"/>
          </ac:cxnSpMkLst>
        </pc:cxnChg>
        <pc:cxnChg chg="add del mod">
          <ac:chgData name="Jora Li" userId="bd7e0d4b3bdd7953" providerId="LiveId" clId="{87B9BF9C-B80A-439A-9D7E-564BE14F30A6}" dt="2022-03-17T16:56:56.958" v="505" actId="478"/>
          <ac:cxnSpMkLst>
            <pc:docMk/>
            <pc:sldMk cId="0" sldId="275"/>
            <ac:cxnSpMk id="547" creationId="{00000000-0000-0000-0000-000000000000}"/>
          </ac:cxnSpMkLst>
        </pc:cxnChg>
      </pc:sldChg>
      <pc:sldChg chg="addSp delSp modSp mod ord modNotes">
        <pc:chgData name="Jora Li" userId="bd7e0d4b3bdd7953" providerId="LiveId" clId="{87B9BF9C-B80A-439A-9D7E-564BE14F30A6}" dt="2022-03-17T19:40:44.768" v="1720" actId="20577"/>
        <pc:sldMkLst>
          <pc:docMk/>
          <pc:sldMk cId="0" sldId="276"/>
        </pc:sldMkLst>
        <pc:spChg chg="add del">
          <ac:chgData name="Jora Li" userId="bd7e0d4b3bdd7953" providerId="LiveId" clId="{87B9BF9C-B80A-439A-9D7E-564BE14F30A6}" dt="2022-03-17T19:38:26.708" v="1525" actId="478"/>
          <ac:spMkLst>
            <pc:docMk/>
            <pc:sldMk cId="0" sldId="276"/>
            <ac:spMk id="571" creationId="{00000000-0000-0000-0000-000000000000}"/>
          </ac:spMkLst>
        </pc:spChg>
        <pc:spChg chg="mod">
          <ac:chgData name="Jora Li" userId="bd7e0d4b3bdd7953" providerId="LiveId" clId="{87B9BF9C-B80A-439A-9D7E-564BE14F30A6}" dt="2022-03-17T19:30:50.528" v="1126" actId="20577"/>
          <ac:spMkLst>
            <pc:docMk/>
            <pc:sldMk cId="0" sldId="276"/>
            <ac:spMk id="572" creationId="{00000000-0000-0000-0000-000000000000}"/>
          </ac:spMkLst>
        </pc:spChg>
        <pc:spChg chg="mod">
          <ac:chgData name="Jora Li" userId="bd7e0d4b3bdd7953" providerId="LiveId" clId="{87B9BF9C-B80A-439A-9D7E-564BE14F30A6}" dt="2022-03-17T19:38:07.811" v="1520" actId="120"/>
          <ac:spMkLst>
            <pc:docMk/>
            <pc:sldMk cId="0" sldId="276"/>
            <ac:spMk id="573" creationId="{00000000-0000-0000-0000-000000000000}"/>
          </ac:spMkLst>
        </pc:spChg>
        <pc:spChg chg="mod">
          <ac:chgData name="Jora Li" userId="bd7e0d4b3bdd7953" providerId="LiveId" clId="{87B9BF9C-B80A-439A-9D7E-564BE14F30A6}" dt="2022-03-17T19:36:33.950" v="1343" actId="14100"/>
          <ac:spMkLst>
            <pc:docMk/>
            <pc:sldMk cId="0" sldId="276"/>
            <ac:spMk id="574" creationId="{00000000-0000-0000-0000-000000000000}"/>
          </ac:spMkLst>
        </pc:spChg>
        <pc:spChg chg="mod">
          <ac:chgData name="Jora Li" userId="bd7e0d4b3bdd7953" providerId="LiveId" clId="{87B9BF9C-B80A-439A-9D7E-564BE14F30A6}" dt="2022-03-17T19:38:20.118" v="1523" actId="14100"/>
          <ac:spMkLst>
            <pc:docMk/>
            <pc:sldMk cId="0" sldId="276"/>
            <ac:spMk id="575" creationId="{00000000-0000-0000-0000-000000000000}"/>
          </ac:spMkLst>
        </pc:spChg>
        <pc:spChg chg="mod">
          <ac:chgData name="Jora Li" userId="bd7e0d4b3bdd7953" providerId="LiveId" clId="{87B9BF9C-B80A-439A-9D7E-564BE14F30A6}" dt="2022-03-17T19:40:44.768" v="1720" actId="20577"/>
          <ac:spMkLst>
            <pc:docMk/>
            <pc:sldMk cId="0" sldId="276"/>
            <ac:spMk id="576" creationId="{00000000-0000-0000-0000-000000000000}"/>
          </ac:spMkLst>
        </pc:spChg>
        <pc:spChg chg="mod">
          <ac:chgData name="Jora Li" userId="bd7e0d4b3bdd7953" providerId="LiveId" clId="{87B9BF9C-B80A-439A-9D7E-564BE14F30A6}" dt="2022-03-17T19:40:38.118" v="1711" actId="14100"/>
          <ac:spMkLst>
            <pc:docMk/>
            <pc:sldMk cId="0" sldId="276"/>
            <ac:spMk id="577" creationId="{00000000-0000-0000-0000-000000000000}"/>
          </ac:spMkLst>
        </pc:spChg>
        <pc:spChg chg="mod">
          <ac:chgData name="Jora Li" userId="bd7e0d4b3bdd7953" providerId="LiveId" clId="{87B9BF9C-B80A-439A-9D7E-564BE14F30A6}" dt="2022-03-17T19:30:33.359" v="1118"/>
          <ac:spMkLst>
            <pc:docMk/>
            <pc:sldMk cId="0" sldId="276"/>
            <ac:spMk id="578" creationId="{00000000-0000-0000-0000-000000000000}"/>
          </ac:spMkLst>
        </pc:spChg>
        <pc:grpChg chg="del">
          <ac:chgData name="Jora Li" userId="bd7e0d4b3bdd7953" providerId="LiveId" clId="{87B9BF9C-B80A-439A-9D7E-564BE14F30A6}" dt="2022-03-17T19:38:28.272" v="1526" actId="478"/>
          <ac:grpSpMkLst>
            <pc:docMk/>
            <pc:sldMk cId="0" sldId="276"/>
            <ac:grpSpMk id="579" creationId="{00000000-0000-0000-0000-000000000000}"/>
          </ac:grpSpMkLst>
        </pc:grpChg>
        <pc:grpChg chg="del">
          <ac:chgData name="Jora Li" userId="bd7e0d4b3bdd7953" providerId="LiveId" clId="{87B9BF9C-B80A-439A-9D7E-564BE14F30A6}" dt="2022-03-17T19:33:44.612" v="1127" actId="478"/>
          <ac:grpSpMkLst>
            <pc:docMk/>
            <pc:sldMk cId="0" sldId="276"/>
            <ac:grpSpMk id="583" creationId="{00000000-0000-0000-0000-000000000000}"/>
          </ac:grpSpMkLst>
        </pc:grpChg>
        <pc:grpChg chg="del">
          <ac:chgData name="Jora Li" userId="bd7e0d4b3bdd7953" providerId="LiveId" clId="{87B9BF9C-B80A-439A-9D7E-564BE14F30A6}" dt="2022-03-17T19:36:12.192" v="1311" actId="478"/>
          <ac:grpSpMkLst>
            <pc:docMk/>
            <pc:sldMk cId="0" sldId="276"/>
            <ac:grpSpMk id="589" creationId="{00000000-0000-0000-0000-000000000000}"/>
          </ac:grpSpMkLst>
        </pc:grpChg>
        <pc:picChg chg="add mod">
          <ac:chgData name="Jora Li" userId="bd7e0d4b3bdd7953" providerId="LiveId" clId="{87B9BF9C-B80A-439A-9D7E-564BE14F30A6}" dt="2022-03-17T19:34:08.598" v="1132" actId="1076"/>
          <ac:picMkLst>
            <pc:docMk/>
            <pc:sldMk cId="0" sldId="276"/>
            <ac:picMk id="3" creationId="{81DEA4D7-4157-4ABA-93A8-75D4378FE8C8}"/>
          </ac:picMkLst>
        </pc:picChg>
        <pc:picChg chg="add mod">
          <ac:chgData name="Jora Li" userId="bd7e0d4b3bdd7953" providerId="LiveId" clId="{87B9BF9C-B80A-439A-9D7E-564BE14F30A6}" dt="2022-03-17T19:36:56.298" v="1349" actId="1076"/>
          <ac:picMkLst>
            <pc:docMk/>
            <pc:sldMk cId="0" sldId="276"/>
            <ac:picMk id="9" creationId="{581CDB17-0DCD-4BDE-BBAA-083EB8FAB1A7}"/>
          </ac:picMkLst>
        </pc:picChg>
        <pc:picChg chg="add mod">
          <ac:chgData name="Jora Li" userId="bd7e0d4b3bdd7953" providerId="LiveId" clId="{87B9BF9C-B80A-439A-9D7E-564BE14F30A6}" dt="2022-03-17T19:38:47.810" v="1532" actId="1076"/>
          <ac:picMkLst>
            <pc:docMk/>
            <pc:sldMk cId="0" sldId="276"/>
            <ac:picMk id="15" creationId="{AABFC5A5-8AB0-4635-9FBD-882CA4D807BC}"/>
          </ac:picMkLst>
        </pc:picChg>
        <pc:cxnChg chg="mod">
          <ac:chgData name="Jora Li" userId="bd7e0d4b3bdd7953" providerId="LiveId" clId="{87B9BF9C-B80A-439A-9D7E-564BE14F30A6}" dt="2022-03-17T19:35:53.475" v="1254" actId="14100"/>
          <ac:cxnSpMkLst>
            <pc:docMk/>
            <pc:sldMk cId="0" sldId="276"/>
            <ac:cxnSpMk id="595" creationId="{00000000-0000-0000-0000-000000000000}"/>
          </ac:cxnSpMkLst>
        </pc:cxnChg>
        <pc:cxnChg chg="mod">
          <ac:chgData name="Jora Li" userId="bd7e0d4b3bdd7953" providerId="LiveId" clId="{87B9BF9C-B80A-439A-9D7E-564BE14F30A6}" dt="2022-03-17T19:40:38.118" v="1711" actId="14100"/>
          <ac:cxnSpMkLst>
            <pc:docMk/>
            <pc:sldMk cId="0" sldId="276"/>
            <ac:cxnSpMk id="596" creationId="{00000000-0000-0000-0000-000000000000}"/>
          </ac:cxnSpMkLst>
        </pc:cxnChg>
        <pc:cxnChg chg="mod">
          <ac:chgData name="Jora Li" userId="bd7e0d4b3bdd7953" providerId="LiveId" clId="{87B9BF9C-B80A-439A-9D7E-564BE14F30A6}" dt="2022-03-17T19:36:33.950" v="1343" actId="14100"/>
          <ac:cxnSpMkLst>
            <pc:docMk/>
            <pc:sldMk cId="0" sldId="276"/>
            <ac:cxnSpMk id="597" creationId="{00000000-0000-0000-0000-000000000000}"/>
          </ac:cxnSpMkLst>
        </pc:cxnChg>
        <pc:cxnChg chg="mod">
          <ac:chgData name="Jora Li" userId="bd7e0d4b3bdd7953" providerId="LiveId" clId="{87B9BF9C-B80A-439A-9D7E-564BE14F30A6}" dt="2022-03-17T19:36:33.950" v="1343" actId="14100"/>
          <ac:cxnSpMkLst>
            <pc:docMk/>
            <pc:sldMk cId="0" sldId="276"/>
            <ac:cxnSpMk id="598" creationId="{00000000-0000-0000-0000-000000000000}"/>
          </ac:cxnSpMkLst>
        </pc:cxnChg>
        <pc:cxnChg chg="mod">
          <ac:chgData name="Jora Li" userId="bd7e0d4b3bdd7953" providerId="LiveId" clId="{87B9BF9C-B80A-439A-9D7E-564BE14F30A6}" dt="2022-03-17T19:38:20.118" v="1523" actId="14100"/>
          <ac:cxnSpMkLst>
            <pc:docMk/>
            <pc:sldMk cId="0" sldId="276"/>
            <ac:cxnSpMk id="599" creationId="{00000000-0000-0000-0000-000000000000}"/>
          </ac:cxnSpMkLst>
        </pc:cxnChg>
        <pc:cxnChg chg="mod">
          <ac:chgData name="Jora Li" userId="bd7e0d4b3bdd7953" providerId="LiveId" clId="{87B9BF9C-B80A-439A-9D7E-564BE14F30A6}" dt="2022-03-17T19:40:38.118" v="1711" actId="14100"/>
          <ac:cxnSpMkLst>
            <pc:docMk/>
            <pc:sldMk cId="0" sldId="276"/>
            <ac:cxnSpMk id="600" creationId="{00000000-0000-0000-0000-000000000000}"/>
          </ac:cxnSpMkLst>
        </pc:cxnChg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7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8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79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1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2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3"/>
        </pc:sldMkLst>
      </pc:sldChg>
      <pc:sldChg chg="modSp mod ord modNotes">
        <pc:chgData name="Jora Li" userId="bd7e0d4b3bdd7953" providerId="LiveId" clId="{87B9BF9C-B80A-439A-9D7E-564BE14F30A6}" dt="2022-03-17T20:04:18.276" v="2279" actId="1076"/>
        <pc:sldMkLst>
          <pc:docMk/>
          <pc:sldMk cId="0" sldId="284"/>
        </pc:sldMkLst>
        <pc:spChg chg="mod">
          <ac:chgData name="Jora Li" userId="bd7e0d4b3bdd7953" providerId="LiveId" clId="{87B9BF9C-B80A-439A-9D7E-564BE14F30A6}" dt="2022-03-17T20:04:09.393" v="2278" actId="20577"/>
          <ac:spMkLst>
            <pc:docMk/>
            <pc:sldMk cId="0" sldId="284"/>
            <ac:spMk id="735" creationId="{00000000-0000-0000-0000-000000000000}"/>
          </ac:spMkLst>
        </pc:spChg>
        <pc:cxnChg chg="mod">
          <ac:chgData name="Jora Li" userId="bd7e0d4b3bdd7953" providerId="LiveId" clId="{87B9BF9C-B80A-439A-9D7E-564BE14F30A6}" dt="2022-03-17T20:04:18.276" v="2279" actId="1076"/>
          <ac:cxnSpMkLst>
            <pc:docMk/>
            <pc:sldMk cId="0" sldId="284"/>
            <ac:cxnSpMk id="736" creationId="{00000000-0000-0000-0000-000000000000}"/>
          </ac:cxnSpMkLst>
        </pc:cxnChg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5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6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7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8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89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1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2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3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4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5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6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7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8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299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1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2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3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4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5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6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7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8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09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10"/>
        </pc:sldMkLst>
      </pc:sldChg>
      <pc:sldChg chg="del">
        <pc:chgData name="Jora Li" userId="bd7e0d4b3bdd7953" providerId="LiveId" clId="{87B9BF9C-B80A-439A-9D7E-564BE14F30A6}" dt="2022-03-17T20:02:40.229" v="2275" actId="47"/>
        <pc:sldMkLst>
          <pc:docMk/>
          <pc:sldMk cId="0" sldId="311"/>
        </pc:sldMkLst>
      </pc:sldChg>
      <pc:sldChg chg="modSp mod">
        <pc:chgData name="Jora Li" userId="bd7e0d4b3bdd7953" providerId="LiveId" clId="{87B9BF9C-B80A-439A-9D7E-564BE14F30A6}" dt="2022-03-17T17:13:16.741" v="808" actId="207"/>
        <pc:sldMkLst>
          <pc:docMk/>
          <pc:sldMk cId="2779133782" sldId="312"/>
        </pc:sldMkLst>
        <pc:spChg chg="mod">
          <ac:chgData name="Jora Li" userId="bd7e0d4b3bdd7953" providerId="LiveId" clId="{87B9BF9C-B80A-439A-9D7E-564BE14F30A6}" dt="2022-03-17T17:13:16.741" v="808" actId="207"/>
          <ac:spMkLst>
            <pc:docMk/>
            <pc:sldMk cId="2779133782" sldId="312"/>
            <ac:spMk id="193" creationId="{00000000-0000-0000-0000-000000000000}"/>
          </ac:spMkLst>
        </pc:spChg>
      </pc:sldChg>
      <pc:sldChg chg="modSp mod">
        <pc:chgData name="Jora Li" userId="bd7e0d4b3bdd7953" providerId="LiveId" clId="{87B9BF9C-B80A-439A-9D7E-564BE14F30A6}" dt="2022-03-17T17:15:36.962" v="888" actId="207"/>
        <pc:sldMkLst>
          <pc:docMk/>
          <pc:sldMk cId="3627655400" sldId="313"/>
        </pc:sldMkLst>
        <pc:spChg chg="mod">
          <ac:chgData name="Jora Li" userId="bd7e0d4b3bdd7953" providerId="LiveId" clId="{87B9BF9C-B80A-439A-9D7E-564BE14F30A6}" dt="2022-03-17T17:15:36.962" v="888" actId="207"/>
          <ac:spMkLst>
            <pc:docMk/>
            <pc:sldMk cId="3627655400" sldId="313"/>
            <ac:spMk id="193" creationId="{00000000-0000-0000-0000-000000000000}"/>
          </ac:spMkLst>
        </pc:spChg>
      </pc:sldChg>
      <pc:sldChg chg="modSp del mod">
        <pc:chgData name="Jora Li" userId="bd7e0d4b3bdd7953" providerId="LiveId" clId="{87B9BF9C-B80A-439A-9D7E-564BE14F30A6}" dt="2022-03-17T17:15:39.965" v="889" actId="47"/>
        <pc:sldMkLst>
          <pc:docMk/>
          <pc:sldMk cId="2100724896" sldId="314"/>
        </pc:sldMkLst>
        <pc:spChg chg="mod">
          <ac:chgData name="Jora Li" userId="bd7e0d4b3bdd7953" providerId="LiveId" clId="{87B9BF9C-B80A-439A-9D7E-564BE14F30A6}" dt="2022-03-17T17:14:53.670" v="854"/>
          <ac:spMkLst>
            <pc:docMk/>
            <pc:sldMk cId="2100724896" sldId="314"/>
            <ac:spMk id="193" creationId="{00000000-0000-0000-0000-000000000000}"/>
          </ac:spMkLst>
        </pc:spChg>
      </pc:sldChg>
      <pc:sldChg chg="addSp delSp modSp add mod">
        <pc:chgData name="Jora Li" userId="bd7e0d4b3bdd7953" providerId="LiveId" clId="{87B9BF9C-B80A-439A-9D7E-564BE14F30A6}" dt="2022-03-17T17:15:32.214" v="887" actId="20577"/>
        <pc:sldMkLst>
          <pc:docMk/>
          <pc:sldMk cId="4045267199" sldId="315"/>
        </pc:sldMkLst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3" creationId="{D61E0B24-35DE-47B5-BE82-8F44BEE439F1}"/>
          </ac:spMkLst>
        </pc:spChg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5" creationId="{9976074D-E98A-463F-88C6-ABD74C461122}"/>
          </ac:spMkLst>
        </pc:spChg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7" creationId="{4015D186-50C0-48E4-9260-6DFC58C9DB72}"/>
          </ac:spMkLst>
        </pc:spChg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9" creationId="{BCCBDCBC-99CF-49D7-82B9-9A69E96E0C61}"/>
          </ac:spMkLst>
        </pc:spChg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11" creationId="{5436CD86-ECCE-496A-A2F1-986ED3577F76}"/>
          </ac:spMkLst>
        </pc:spChg>
        <pc:spChg chg="add del mod">
          <ac:chgData name="Jora Li" userId="bd7e0d4b3bdd7953" providerId="LiveId" clId="{87B9BF9C-B80A-439A-9D7E-564BE14F30A6}" dt="2022-03-17T01:06:51.448" v="156" actId="478"/>
          <ac:spMkLst>
            <pc:docMk/>
            <pc:sldMk cId="4045267199" sldId="315"/>
            <ac:spMk id="13" creationId="{7A4AD2EA-B2D4-4646-9DC7-D9A5B94770A7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15" creationId="{10554FB7-9F3A-406C-BD8A-E56E8A057873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17" creationId="{DB1C774D-26A4-4E38-819B-969ED44CC81F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19" creationId="{DB0C5EB1-CF90-422F-A35F-7C0CBB289633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21" creationId="{D37F9BC1-5FF3-4A3F-935D-7CD83C07B7B2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23" creationId="{F062C929-116F-4708-8365-F12970F608B2}"/>
          </ac:spMkLst>
        </pc:spChg>
        <pc:spChg chg="add del mod">
          <ac:chgData name="Jora Li" userId="bd7e0d4b3bdd7953" providerId="LiveId" clId="{87B9BF9C-B80A-439A-9D7E-564BE14F30A6}" dt="2022-03-17T01:06:58.272" v="158" actId="478"/>
          <ac:spMkLst>
            <pc:docMk/>
            <pc:sldMk cId="4045267199" sldId="315"/>
            <ac:spMk id="25" creationId="{32CB850D-2B9E-42F4-AB2B-78155EB50AFB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08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09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10" creationId="{00000000-0000-0000-0000-000000000000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11" creationId="{00000000-0000-0000-0000-000000000000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16" creationId="{00000000-0000-0000-0000-000000000000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17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18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19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20" creationId="{00000000-0000-0000-0000-000000000000}"/>
          </ac:spMkLst>
        </pc:spChg>
        <pc:spChg chg="del">
          <ac:chgData name="Jora Li" userId="bd7e0d4b3bdd7953" providerId="LiveId" clId="{87B9BF9C-B80A-439A-9D7E-564BE14F30A6}" dt="2022-03-17T01:06:54.914" v="157" actId="478"/>
          <ac:spMkLst>
            <pc:docMk/>
            <pc:sldMk cId="4045267199" sldId="315"/>
            <ac:spMk id="221" creationId="{00000000-0000-0000-0000-000000000000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22" creationId="{00000000-0000-0000-0000-000000000000}"/>
          </ac:spMkLst>
        </pc:spChg>
        <pc:spChg chg="del">
          <ac:chgData name="Jora Li" userId="bd7e0d4b3bdd7953" providerId="LiveId" clId="{87B9BF9C-B80A-439A-9D7E-564BE14F30A6}" dt="2022-03-17T01:06:48.202" v="155" actId="478"/>
          <ac:spMkLst>
            <pc:docMk/>
            <pc:sldMk cId="4045267199" sldId="315"/>
            <ac:spMk id="223" creationId="{00000000-0000-0000-0000-000000000000}"/>
          </ac:spMkLst>
        </pc:spChg>
        <pc:spChg chg="mod">
          <ac:chgData name="Jora Li" userId="bd7e0d4b3bdd7953" providerId="LiveId" clId="{87B9BF9C-B80A-439A-9D7E-564BE14F30A6}" dt="2022-03-17T17:15:32.214" v="887" actId="20577"/>
          <ac:spMkLst>
            <pc:docMk/>
            <pc:sldMk cId="4045267199" sldId="315"/>
            <ac:spMk id="224" creationId="{00000000-0000-0000-0000-000000000000}"/>
          </ac:spMkLst>
        </pc:spChg>
      </pc:sldChg>
      <pc:sldChg chg="addSp delSp modSp add mod">
        <pc:chgData name="Jora Li" userId="bd7e0d4b3bdd7953" providerId="LiveId" clId="{87B9BF9C-B80A-439A-9D7E-564BE14F30A6}" dt="2022-03-17T17:16:44.639" v="896"/>
        <pc:sldMkLst>
          <pc:docMk/>
          <pc:sldMk cId="1099744697" sldId="316"/>
        </pc:sldMkLst>
        <pc:spChg chg="add del mod">
          <ac:chgData name="Jora Li" userId="bd7e0d4b3bdd7953" providerId="LiveId" clId="{87B9BF9C-B80A-439A-9D7E-564BE14F30A6}" dt="2022-03-17T17:16:37.971" v="893" actId="478"/>
          <ac:spMkLst>
            <pc:docMk/>
            <pc:sldMk cId="1099744697" sldId="316"/>
            <ac:spMk id="3" creationId="{0DF94172-19D7-44A0-B5D0-EA2B2D85A39B}"/>
          </ac:spMkLst>
        </pc:spChg>
        <pc:spChg chg="add del mod">
          <ac:chgData name="Jora Li" userId="bd7e0d4b3bdd7953" providerId="LiveId" clId="{87B9BF9C-B80A-439A-9D7E-564BE14F30A6}" dt="2022-03-17T17:16:44.230" v="895" actId="478"/>
          <ac:spMkLst>
            <pc:docMk/>
            <pc:sldMk cId="1099744697" sldId="316"/>
            <ac:spMk id="5" creationId="{8EEDC35B-F3D7-41AE-8F9A-4F789F73AE86}"/>
          </ac:spMkLst>
        </pc:spChg>
        <pc:spChg chg="add del mod">
          <ac:chgData name="Jora Li" userId="bd7e0d4b3bdd7953" providerId="LiveId" clId="{87B9BF9C-B80A-439A-9D7E-564BE14F30A6}" dt="2022-03-17T17:16:44.230" v="895" actId="478"/>
          <ac:spMkLst>
            <pc:docMk/>
            <pc:sldMk cId="1099744697" sldId="316"/>
            <ac:spMk id="7" creationId="{D00F6F17-B4A6-40F1-B81F-77165D7992B5}"/>
          </ac:spMkLst>
        </pc:spChg>
        <pc:spChg chg="add del mod">
          <ac:chgData name="Jora Li" userId="bd7e0d4b3bdd7953" providerId="LiveId" clId="{87B9BF9C-B80A-439A-9D7E-564BE14F30A6}" dt="2022-03-17T17:16:31.726" v="891"/>
          <ac:spMkLst>
            <pc:docMk/>
            <pc:sldMk cId="1099744697" sldId="316"/>
            <ac:spMk id="21" creationId="{EC14A093-3608-4023-A5F6-DD2B29A42B94}"/>
          </ac:spMkLst>
        </pc:spChg>
        <pc:spChg chg="add del mod">
          <ac:chgData name="Jora Li" userId="bd7e0d4b3bdd7953" providerId="LiveId" clId="{87B9BF9C-B80A-439A-9D7E-564BE14F30A6}" dt="2022-03-17T17:16:31.726" v="891"/>
          <ac:spMkLst>
            <pc:docMk/>
            <pc:sldMk cId="1099744697" sldId="316"/>
            <ac:spMk id="22" creationId="{F21FE360-AD4B-4361-8394-03C7431749E6}"/>
          </ac:spMkLst>
        </pc:spChg>
        <pc:spChg chg="add del mod">
          <ac:chgData name="Jora Li" userId="bd7e0d4b3bdd7953" providerId="LiveId" clId="{87B9BF9C-B80A-439A-9D7E-564BE14F30A6}" dt="2022-03-17T17:16:31.726" v="891"/>
          <ac:spMkLst>
            <pc:docMk/>
            <pc:sldMk cId="1099744697" sldId="316"/>
            <ac:spMk id="23" creationId="{5700958D-F527-4F7F-96A8-B0B66E3128FB}"/>
          </ac:spMkLst>
        </pc:spChg>
        <pc:spChg chg="add mod">
          <ac:chgData name="Jora Li" userId="bd7e0d4b3bdd7953" providerId="LiveId" clId="{87B9BF9C-B80A-439A-9D7E-564BE14F30A6}" dt="2022-03-17T17:16:44.639" v="896"/>
          <ac:spMkLst>
            <pc:docMk/>
            <pc:sldMk cId="1099744697" sldId="316"/>
            <ac:spMk id="30" creationId="{3C3B373E-798C-4255-A672-899AE2418DEB}"/>
          </ac:spMkLst>
        </pc:spChg>
        <pc:spChg chg="add mod">
          <ac:chgData name="Jora Li" userId="bd7e0d4b3bdd7953" providerId="LiveId" clId="{87B9BF9C-B80A-439A-9D7E-564BE14F30A6}" dt="2022-03-17T17:16:44.639" v="896"/>
          <ac:spMkLst>
            <pc:docMk/>
            <pc:sldMk cId="1099744697" sldId="316"/>
            <ac:spMk id="31" creationId="{06BAF34B-FBCB-4F03-BD07-4B8DCFFD076D}"/>
          </ac:spMkLst>
        </pc:spChg>
        <pc:spChg chg="add mod">
          <ac:chgData name="Jora Li" userId="bd7e0d4b3bdd7953" providerId="LiveId" clId="{87B9BF9C-B80A-439A-9D7E-564BE14F30A6}" dt="2022-03-17T17:16:44.639" v="896"/>
          <ac:spMkLst>
            <pc:docMk/>
            <pc:sldMk cId="1099744697" sldId="316"/>
            <ac:spMk id="32" creationId="{DCF424A4-24B8-41AB-A28E-A3ADD40D204C}"/>
          </ac:spMkLst>
        </pc:spChg>
        <pc:spChg chg="mod">
          <ac:chgData name="Jora Li" userId="bd7e0d4b3bdd7953" providerId="LiveId" clId="{87B9BF9C-B80A-439A-9D7E-564BE14F30A6}" dt="2022-03-17T01:07:08.009" v="159" actId="207"/>
          <ac:spMkLst>
            <pc:docMk/>
            <pc:sldMk cId="1099744697" sldId="316"/>
            <ac:spMk id="206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16:34.729" v="892" actId="478"/>
          <ac:spMkLst>
            <pc:docMk/>
            <pc:sldMk cId="1099744697" sldId="316"/>
            <ac:spMk id="207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10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11" creationId="{00000000-0000-0000-0000-000000000000}"/>
          </ac:spMkLst>
        </pc:spChg>
        <pc:spChg chg="mod">
          <ac:chgData name="Jora Li" userId="bd7e0d4b3bdd7953" providerId="LiveId" clId="{87B9BF9C-B80A-439A-9D7E-564BE14F30A6}" dt="2022-03-17T01:07:08.009" v="159" actId="207"/>
          <ac:spMkLst>
            <pc:docMk/>
            <pc:sldMk cId="1099744697" sldId="316"/>
            <ac:spMk id="212" creationId="{00000000-0000-0000-0000-000000000000}"/>
          </ac:spMkLst>
        </pc:spChg>
        <pc:spChg chg="mod">
          <ac:chgData name="Jora Li" userId="bd7e0d4b3bdd7953" providerId="LiveId" clId="{87B9BF9C-B80A-439A-9D7E-564BE14F30A6}" dt="2022-03-17T01:07:08.009" v="159" actId="207"/>
          <ac:spMkLst>
            <pc:docMk/>
            <pc:sldMk cId="1099744697" sldId="316"/>
            <ac:spMk id="213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16:41.368" v="894" actId="478"/>
          <ac:spMkLst>
            <pc:docMk/>
            <pc:sldMk cId="1099744697" sldId="316"/>
            <ac:spMk id="214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16:41.368" v="894" actId="478"/>
          <ac:spMkLst>
            <pc:docMk/>
            <pc:sldMk cId="1099744697" sldId="316"/>
            <ac:spMk id="215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20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21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22" creationId="{00000000-0000-0000-0000-000000000000}"/>
          </ac:spMkLst>
        </pc:spChg>
        <pc:spChg chg="mod">
          <ac:chgData name="Jora Li" userId="bd7e0d4b3bdd7953" providerId="LiveId" clId="{87B9BF9C-B80A-439A-9D7E-564BE14F30A6}" dt="2022-03-17T01:07:35.260" v="165" actId="207"/>
          <ac:spMkLst>
            <pc:docMk/>
            <pc:sldMk cId="1099744697" sldId="316"/>
            <ac:spMk id="223" creationId="{00000000-0000-0000-0000-000000000000}"/>
          </ac:spMkLst>
        </pc:spChg>
      </pc:sldChg>
      <pc:sldChg chg="modSp add mod">
        <pc:chgData name="Jora Li" userId="bd7e0d4b3bdd7953" providerId="LiveId" clId="{87B9BF9C-B80A-439A-9D7E-564BE14F30A6}" dt="2022-03-17T17:20:56.454" v="899" actId="207"/>
        <pc:sldMkLst>
          <pc:docMk/>
          <pc:sldMk cId="4248515094" sldId="317"/>
        </pc:sldMkLst>
        <pc:spChg chg="mod">
          <ac:chgData name="Jora Li" userId="bd7e0d4b3bdd7953" providerId="LiveId" clId="{87B9BF9C-B80A-439A-9D7E-564BE14F30A6}" dt="2022-03-17T17:19:30.537" v="897" actId="207"/>
          <ac:spMkLst>
            <pc:docMk/>
            <pc:sldMk cId="4248515094" sldId="317"/>
            <ac:spMk id="208" creationId="{00000000-0000-0000-0000-000000000000}"/>
          </ac:spMkLst>
        </pc:spChg>
        <pc:spChg chg="mod">
          <ac:chgData name="Jora Li" userId="bd7e0d4b3bdd7953" providerId="LiveId" clId="{87B9BF9C-B80A-439A-9D7E-564BE14F30A6}" dt="2022-03-17T17:20:56.454" v="899" actId="207"/>
          <ac:spMkLst>
            <pc:docMk/>
            <pc:sldMk cId="4248515094" sldId="317"/>
            <ac:spMk id="210" creationId="{00000000-0000-0000-0000-000000000000}"/>
          </ac:spMkLst>
        </pc:spChg>
        <pc:spChg chg="mod">
          <ac:chgData name="Jora Li" userId="bd7e0d4b3bdd7953" providerId="LiveId" clId="{87B9BF9C-B80A-439A-9D7E-564BE14F30A6}" dt="2022-03-17T01:08:31.856" v="170" actId="207"/>
          <ac:spMkLst>
            <pc:docMk/>
            <pc:sldMk cId="4248515094" sldId="317"/>
            <ac:spMk id="211" creationId="{00000000-0000-0000-0000-000000000000}"/>
          </ac:spMkLst>
        </pc:spChg>
        <pc:spChg chg="mod">
          <ac:chgData name="Jora Li" userId="bd7e0d4b3bdd7953" providerId="LiveId" clId="{87B9BF9C-B80A-439A-9D7E-564BE14F30A6}" dt="2022-03-17T17:19:37.218" v="898" actId="207"/>
          <ac:spMkLst>
            <pc:docMk/>
            <pc:sldMk cId="4248515094" sldId="317"/>
            <ac:spMk id="216" creationId="{00000000-0000-0000-0000-000000000000}"/>
          </ac:spMkLst>
        </pc:spChg>
        <pc:spChg chg="mod">
          <ac:chgData name="Jora Li" userId="bd7e0d4b3bdd7953" providerId="LiveId" clId="{87B9BF9C-B80A-439A-9D7E-564BE14F30A6}" dt="2022-03-17T17:19:37.218" v="898" actId="207"/>
          <ac:spMkLst>
            <pc:docMk/>
            <pc:sldMk cId="4248515094" sldId="317"/>
            <ac:spMk id="217" creationId="{00000000-0000-0000-0000-000000000000}"/>
          </ac:spMkLst>
        </pc:spChg>
        <pc:spChg chg="mod">
          <ac:chgData name="Jora Li" userId="bd7e0d4b3bdd7953" providerId="LiveId" clId="{87B9BF9C-B80A-439A-9D7E-564BE14F30A6}" dt="2022-03-17T17:20:56.454" v="899" actId="207"/>
          <ac:spMkLst>
            <pc:docMk/>
            <pc:sldMk cId="4248515094" sldId="317"/>
            <ac:spMk id="220" creationId="{00000000-0000-0000-0000-000000000000}"/>
          </ac:spMkLst>
        </pc:spChg>
        <pc:spChg chg="mod">
          <ac:chgData name="Jora Li" userId="bd7e0d4b3bdd7953" providerId="LiveId" clId="{87B9BF9C-B80A-439A-9D7E-564BE14F30A6}" dt="2022-03-17T17:20:56.454" v="899" actId="207"/>
          <ac:spMkLst>
            <pc:docMk/>
            <pc:sldMk cId="4248515094" sldId="317"/>
            <ac:spMk id="221" creationId="{00000000-0000-0000-0000-000000000000}"/>
          </ac:spMkLst>
        </pc:spChg>
        <pc:spChg chg="mod">
          <ac:chgData name="Jora Li" userId="bd7e0d4b3bdd7953" providerId="LiveId" clId="{87B9BF9C-B80A-439A-9D7E-564BE14F30A6}" dt="2022-03-17T01:08:31.856" v="170" actId="207"/>
          <ac:spMkLst>
            <pc:docMk/>
            <pc:sldMk cId="4248515094" sldId="317"/>
            <ac:spMk id="222" creationId="{00000000-0000-0000-0000-000000000000}"/>
          </ac:spMkLst>
        </pc:spChg>
        <pc:spChg chg="mod">
          <ac:chgData name="Jora Li" userId="bd7e0d4b3bdd7953" providerId="LiveId" clId="{87B9BF9C-B80A-439A-9D7E-564BE14F30A6}" dt="2022-03-17T01:08:31.856" v="170" actId="207"/>
          <ac:spMkLst>
            <pc:docMk/>
            <pc:sldMk cId="4248515094" sldId="317"/>
            <ac:spMk id="223" creationId="{00000000-0000-0000-0000-000000000000}"/>
          </ac:spMkLst>
        </pc:spChg>
        <pc:spChg chg="mod">
          <ac:chgData name="Jora Li" userId="bd7e0d4b3bdd7953" providerId="LiveId" clId="{87B9BF9C-B80A-439A-9D7E-564BE14F30A6}" dt="2022-03-17T01:08:16.139" v="168" actId="1076"/>
          <ac:spMkLst>
            <pc:docMk/>
            <pc:sldMk cId="4248515094" sldId="317"/>
            <ac:spMk id="224" creationId="{00000000-0000-0000-0000-000000000000}"/>
          </ac:spMkLst>
        </pc:spChg>
      </pc:sldChg>
      <pc:sldChg chg="modSp add mod">
        <pc:chgData name="Jora Li" userId="bd7e0d4b3bdd7953" providerId="LiveId" clId="{87B9BF9C-B80A-439A-9D7E-564BE14F30A6}" dt="2022-03-17T17:21:34.969" v="903" actId="207"/>
        <pc:sldMkLst>
          <pc:docMk/>
          <pc:sldMk cId="294966696" sldId="318"/>
        </pc:sldMkLst>
        <pc:spChg chg="mod">
          <ac:chgData name="Jora Li" userId="bd7e0d4b3bdd7953" providerId="LiveId" clId="{87B9BF9C-B80A-439A-9D7E-564BE14F30A6}" dt="2022-03-17T01:09:18.978" v="171" actId="207"/>
          <ac:spMkLst>
            <pc:docMk/>
            <pc:sldMk cId="294966696" sldId="318"/>
            <ac:spMk id="208" creationId="{00000000-0000-0000-0000-000000000000}"/>
          </ac:spMkLst>
        </pc:spChg>
        <pc:spChg chg="mod">
          <ac:chgData name="Jora Li" userId="bd7e0d4b3bdd7953" providerId="LiveId" clId="{87B9BF9C-B80A-439A-9D7E-564BE14F30A6}" dt="2022-03-17T17:21:34.969" v="903" actId="207"/>
          <ac:spMkLst>
            <pc:docMk/>
            <pc:sldMk cId="294966696" sldId="318"/>
            <ac:spMk id="209" creationId="{00000000-0000-0000-0000-000000000000}"/>
          </ac:spMkLst>
        </pc:spChg>
        <pc:spChg chg="mod">
          <ac:chgData name="Jora Li" userId="bd7e0d4b3bdd7953" providerId="LiveId" clId="{87B9BF9C-B80A-439A-9D7E-564BE14F30A6}" dt="2022-03-17T17:21:05.737" v="900" actId="207"/>
          <ac:spMkLst>
            <pc:docMk/>
            <pc:sldMk cId="294966696" sldId="318"/>
            <ac:spMk id="210" creationId="{00000000-0000-0000-0000-000000000000}"/>
          </ac:spMkLst>
        </pc:spChg>
        <pc:spChg chg="mod">
          <ac:chgData name="Jora Li" userId="bd7e0d4b3bdd7953" providerId="LiveId" clId="{87B9BF9C-B80A-439A-9D7E-564BE14F30A6}" dt="2022-03-17T01:09:18.978" v="171" actId="207"/>
          <ac:spMkLst>
            <pc:docMk/>
            <pc:sldMk cId="294966696" sldId="318"/>
            <ac:spMk id="216" creationId="{00000000-0000-0000-0000-000000000000}"/>
          </ac:spMkLst>
        </pc:spChg>
        <pc:spChg chg="mod">
          <ac:chgData name="Jora Li" userId="bd7e0d4b3bdd7953" providerId="LiveId" clId="{87B9BF9C-B80A-439A-9D7E-564BE14F30A6}" dt="2022-03-17T01:09:18.978" v="171" actId="207"/>
          <ac:spMkLst>
            <pc:docMk/>
            <pc:sldMk cId="294966696" sldId="318"/>
            <ac:spMk id="217" creationId="{00000000-0000-0000-0000-000000000000}"/>
          </ac:spMkLst>
        </pc:spChg>
        <pc:spChg chg="mod">
          <ac:chgData name="Jora Li" userId="bd7e0d4b3bdd7953" providerId="LiveId" clId="{87B9BF9C-B80A-439A-9D7E-564BE14F30A6}" dt="2022-03-17T17:21:29.343" v="902" actId="207"/>
          <ac:spMkLst>
            <pc:docMk/>
            <pc:sldMk cId="294966696" sldId="318"/>
            <ac:spMk id="218" creationId="{00000000-0000-0000-0000-000000000000}"/>
          </ac:spMkLst>
        </pc:spChg>
        <pc:spChg chg="mod">
          <ac:chgData name="Jora Li" userId="bd7e0d4b3bdd7953" providerId="LiveId" clId="{87B9BF9C-B80A-439A-9D7E-564BE14F30A6}" dt="2022-03-17T17:21:29.343" v="902" actId="207"/>
          <ac:spMkLst>
            <pc:docMk/>
            <pc:sldMk cId="294966696" sldId="318"/>
            <ac:spMk id="219" creationId="{00000000-0000-0000-0000-000000000000}"/>
          </ac:spMkLst>
        </pc:spChg>
        <pc:spChg chg="mod">
          <ac:chgData name="Jora Li" userId="bd7e0d4b3bdd7953" providerId="LiveId" clId="{87B9BF9C-B80A-439A-9D7E-564BE14F30A6}" dt="2022-03-17T17:21:12.946" v="901" actId="207"/>
          <ac:spMkLst>
            <pc:docMk/>
            <pc:sldMk cId="294966696" sldId="318"/>
            <ac:spMk id="220" creationId="{00000000-0000-0000-0000-000000000000}"/>
          </ac:spMkLst>
        </pc:spChg>
        <pc:spChg chg="mod">
          <ac:chgData name="Jora Li" userId="bd7e0d4b3bdd7953" providerId="LiveId" clId="{87B9BF9C-B80A-439A-9D7E-564BE14F30A6}" dt="2022-03-17T17:21:12.946" v="901" actId="207"/>
          <ac:spMkLst>
            <pc:docMk/>
            <pc:sldMk cId="294966696" sldId="318"/>
            <ac:spMk id="221" creationId="{00000000-0000-0000-0000-000000000000}"/>
          </ac:spMkLst>
        </pc:spChg>
        <pc:spChg chg="mod">
          <ac:chgData name="Jora Li" userId="bd7e0d4b3bdd7953" providerId="LiveId" clId="{87B9BF9C-B80A-439A-9D7E-564BE14F30A6}" dt="2022-03-17T01:28:47.551" v="464" actId="20577"/>
          <ac:spMkLst>
            <pc:docMk/>
            <pc:sldMk cId="294966696" sldId="318"/>
            <ac:spMk id="223" creationId="{00000000-0000-0000-0000-000000000000}"/>
          </ac:spMkLst>
        </pc:spChg>
      </pc:sldChg>
      <pc:sldChg chg="addSp delSp modSp add mod">
        <pc:chgData name="Jora Li" userId="bd7e0d4b3bdd7953" providerId="LiveId" clId="{87B9BF9C-B80A-439A-9D7E-564BE14F30A6}" dt="2022-03-17T19:24:06.889" v="1043" actId="1076"/>
        <pc:sldMkLst>
          <pc:docMk/>
          <pc:sldMk cId="3928836724" sldId="319"/>
        </pc:sldMkLst>
        <pc:spChg chg="add del mod">
          <ac:chgData name="Jora Li" userId="bd7e0d4b3bdd7953" providerId="LiveId" clId="{87B9BF9C-B80A-439A-9D7E-564BE14F30A6}" dt="2022-03-17T17:57:08.321" v="939" actId="478"/>
          <ac:spMkLst>
            <pc:docMk/>
            <pc:sldMk cId="3928836724" sldId="319"/>
            <ac:spMk id="5" creationId="{79FCCBEE-AAA4-4FEA-9BCD-8DEA0CD1DF79}"/>
          </ac:spMkLst>
        </pc:spChg>
        <pc:spChg chg="add del mod">
          <ac:chgData name="Jora Li" userId="bd7e0d4b3bdd7953" providerId="LiveId" clId="{87B9BF9C-B80A-439A-9D7E-564BE14F30A6}" dt="2022-03-17T17:57:08.321" v="939" actId="478"/>
          <ac:spMkLst>
            <pc:docMk/>
            <pc:sldMk cId="3928836724" sldId="319"/>
            <ac:spMk id="7" creationId="{22A865D0-D733-432F-8953-CEAA0ADF8558}"/>
          </ac:spMkLst>
        </pc:spChg>
        <pc:spChg chg="add del mod">
          <ac:chgData name="Jora Li" userId="bd7e0d4b3bdd7953" providerId="LiveId" clId="{87B9BF9C-B80A-439A-9D7E-564BE14F30A6}" dt="2022-03-17T17:57:08.321" v="939" actId="478"/>
          <ac:spMkLst>
            <pc:docMk/>
            <pc:sldMk cId="3928836724" sldId="319"/>
            <ac:spMk id="9" creationId="{51EDB1A4-A791-425E-8ECF-C5FAD9CA6650}"/>
          </ac:spMkLst>
        </pc:spChg>
        <pc:spChg chg="add del mod">
          <ac:chgData name="Jora Li" userId="bd7e0d4b3bdd7953" providerId="LiveId" clId="{87B9BF9C-B80A-439A-9D7E-564BE14F30A6}" dt="2022-03-17T17:57:08.321" v="939" actId="478"/>
          <ac:spMkLst>
            <pc:docMk/>
            <pc:sldMk cId="3928836724" sldId="319"/>
            <ac:spMk id="11" creationId="{8CD24E9A-FE9F-4E95-83DF-EC5143C29312}"/>
          </ac:spMkLst>
        </pc:spChg>
        <pc:spChg chg="add del mod">
          <ac:chgData name="Jora Li" userId="bd7e0d4b3bdd7953" providerId="LiveId" clId="{87B9BF9C-B80A-439A-9D7E-564BE14F30A6}" dt="2022-03-17T17:57:08.321" v="939" actId="478"/>
          <ac:spMkLst>
            <pc:docMk/>
            <pc:sldMk cId="3928836724" sldId="319"/>
            <ac:spMk id="13" creationId="{624B11CB-A5E7-4449-80D1-E105318B2ED9}"/>
          </ac:spMkLst>
        </pc:spChg>
        <pc:spChg chg="add del mod">
          <ac:chgData name="Jora Li" userId="bd7e0d4b3bdd7953" providerId="LiveId" clId="{87B9BF9C-B80A-439A-9D7E-564BE14F30A6}" dt="2022-03-17T17:57:14.486" v="941" actId="478"/>
          <ac:spMkLst>
            <pc:docMk/>
            <pc:sldMk cId="3928836724" sldId="319"/>
            <ac:spMk id="15" creationId="{03E278D4-4AD9-4E37-9A3B-8DCE1C2A23FC}"/>
          </ac:spMkLst>
        </pc:spChg>
        <pc:spChg chg="del mod">
          <ac:chgData name="Jora Li" userId="bd7e0d4b3bdd7953" providerId="LiveId" clId="{87B9BF9C-B80A-439A-9D7E-564BE14F30A6}" dt="2022-03-17T17:57:04.293" v="938" actId="478"/>
          <ac:spMkLst>
            <pc:docMk/>
            <pc:sldMk cId="3928836724" sldId="319"/>
            <ac:spMk id="206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57:04.293" v="938" actId="478"/>
          <ac:spMkLst>
            <pc:docMk/>
            <pc:sldMk cId="3928836724" sldId="319"/>
            <ac:spMk id="207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57:04.293" v="938" actId="478"/>
          <ac:spMkLst>
            <pc:docMk/>
            <pc:sldMk cId="3928836724" sldId="319"/>
            <ac:spMk id="212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57:04.293" v="938" actId="478"/>
          <ac:spMkLst>
            <pc:docMk/>
            <pc:sldMk cId="3928836724" sldId="319"/>
            <ac:spMk id="213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57:04.293" v="938" actId="478"/>
          <ac:spMkLst>
            <pc:docMk/>
            <pc:sldMk cId="3928836724" sldId="319"/>
            <ac:spMk id="214" creationId="{00000000-0000-0000-0000-000000000000}"/>
          </ac:spMkLst>
        </pc:spChg>
        <pc:spChg chg="del mod">
          <ac:chgData name="Jora Li" userId="bd7e0d4b3bdd7953" providerId="LiveId" clId="{87B9BF9C-B80A-439A-9D7E-564BE14F30A6}" dt="2022-03-17T17:57:11.433" v="940" actId="478"/>
          <ac:spMkLst>
            <pc:docMk/>
            <pc:sldMk cId="3928836724" sldId="319"/>
            <ac:spMk id="215" creationId="{00000000-0000-0000-0000-000000000000}"/>
          </ac:spMkLst>
        </pc:spChg>
        <pc:spChg chg="mod">
          <ac:chgData name="Jora Li" userId="bd7e0d4b3bdd7953" providerId="LiveId" clId="{87B9BF9C-B80A-439A-9D7E-564BE14F30A6}" dt="2022-03-17T18:13:01.201" v="984" actId="20577"/>
          <ac:spMkLst>
            <pc:docMk/>
            <pc:sldMk cId="3928836724" sldId="319"/>
            <ac:spMk id="224" creationId="{00000000-0000-0000-0000-000000000000}"/>
          </ac:spMkLst>
        </pc:spChg>
        <pc:picChg chg="add mod">
          <ac:chgData name="Jora Li" userId="bd7e0d4b3bdd7953" providerId="LiveId" clId="{87B9BF9C-B80A-439A-9D7E-564BE14F30A6}" dt="2022-03-17T17:59:03.634" v="970" actId="1076"/>
          <ac:picMkLst>
            <pc:docMk/>
            <pc:sldMk cId="3928836724" sldId="319"/>
            <ac:picMk id="3" creationId="{C074C6CE-8F3C-4FF7-8640-AAD0453710BE}"/>
          </ac:picMkLst>
        </pc:picChg>
        <pc:picChg chg="add del mod">
          <ac:chgData name="Jora Li" userId="bd7e0d4b3bdd7953" providerId="LiveId" clId="{87B9BF9C-B80A-439A-9D7E-564BE14F30A6}" dt="2022-03-17T19:23:14.079" v="1037" actId="478"/>
          <ac:picMkLst>
            <pc:docMk/>
            <pc:sldMk cId="3928836724" sldId="319"/>
            <ac:picMk id="17" creationId="{70CF6158-AF1F-4E7F-87D9-7D4B1834D531}"/>
          </ac:picMkLst>
        </pc:picChg>
        <pc:picChg chg="add mod">
          <ac:chgData name="Jora Li" userId="bd7e0d4b3bdd7953" providerId="LiveId" clId="{87B9BF9C-B80A-439A-9D7E-564BE14F30A6}" dt="2022-03-17T19:24:06.889" v="1043" actId="1076"/>
          <ac:picMkLst>
            <pc:docMk/>
            <pc:sldMk cId="3928836724" sldId="319"/>
            <ac:picMk id="19" creationId="{223F28A8-6C6A-486A-9B22-9DF2336A5F63}"/>
          </ac:picMkLst>
        </pc:picChg>
      </pc:sldChg>
      <pc:sldChg chg="modSp add mod">
        <pc:chgData name="Jora Li" userId="bd7e0d4b3bdd7953" providerId="LiveId" clId="{87B9BF9C-B80A-439A-9D7E-564BE14F30A6}" dt="2022-03-17T17:56:25.440" v="935" actId="1076"/>
        <pc:sldMkLst>
          <pc:docMk/>
          <pc:sldMk cId="2168982091" sldId="320"/>
        </pc:sldMkLst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09" creationId="{00000000-0000-0000-0000-000000000000}"/>
          </ac:spMkLst>
        </pc:spChg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10" creationId="{00000000-0000-0000-0000-000000000000}"/>
          </ac:spMkLst>
        </pc:spChg>
        <pc:spChg chg="mod">
          <ac:chgData name="Jora Li" userId="bd7e0d4b3bdd7953" providerId="LiveId" clId="{87B9BF9C-B80A-439A-9D7E-564BE14F30A6}" dt="2022-03-17T17:56:25.440" v="935" actId="1076"/>
          <ac:spMkLst>
            <pc:docMk/>
            <pc:sldMk cId="2168982091" sldId="320"/>
            <ac:spMk id="215" creationId="{00000000-0000-0000-0000-000000000000}"/>
          </ac:spMkLst>
        </pc:spChg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18" creationId="{00000000-0000-0000-0000-000000000000}"/>
          </ac:spMkLst>
        </pc:spChg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19" creationId="{00000000-0000-0000-0000-000000000000}"/>
          </ac:spMkLst>
        </pc:spChg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20" creationId="{00000000-0000-0000-0000-000000000000}"/>
          </ac:spMkLst>
        </pc:spChg>
        <pc:spChg chg="mod">
          <ac:chgData name="Jora Li" userId="bd7e0d4b3bdd7953" providerId="LiveId" clId="{87B9BF9C-B80A-439A-9D7E-564BE14F30A6}" dt="2022-03-17T17:49:36.777" v="905" actId="207"/>
          <ac:spMkLst>
            <pc:docMk/>
            <pc:sldMk cId="2168982091" sldId="320"/>
            <ac:spMk id="221" creationId="{00000000-0000-0000-0000-000000000000}"/>
          </ac:spMkLst>
        </pc:spChg>
        <pc:spChg chg="mod">
          <ac:chgData name="Jora Li" userId="bd7e0d4b3bdd7953" providerId="LiveId" clId="{87B9BF9C-B80A-439A-9D7E-564BE14F30A6}" dt="2022-03-17T17:53:40.937" v="927" actId="20577"/>
          <ac:spMkLst>
            <pc:docMk/>
            <pc:sldMk cId="2168982091" sldId="320"/>
            <ac:spMk id="223" creationId="{00000000-0000-0000-0000-000000000000}"/>
          </ac:spMkLst>
        </pc:spChg>
      </pc:sldChg>
      <pc:sldChg chg="addSp delSp modSp add mod">
        <pc:chgData name="Jora Li" userId="bd7e0d4b3bdd7953" providerId="LiveId" clId="{87B9BF9C-B80A-439A-9D7E-564BE14F30A6}" dt="2022-03-17T17:56:34.441" v="937" actId="1076"/>
        <pc:sldMkLst>
          <pc:docMk/>
          <pc:sldMk cId="4211796117" sldId="321"/>
        </pc:sldMkLst>
        <pc:spChg chg="add mod">
          <ac:chgData name="Jora Li" userId="bd7e0d4b3bdd7953" providerId="LiveId" clId="{87B9BF9C-B80A-439A-9D7E-564BE14F30A6}" dt="2022-03-17T17:56:34.441" v="937" actId="1076"/>
          <ac:spMkLst>
            <pc:docMk/>
            <pc:sldMk cId="4211796117" sldId="321"/>
            <ac:spMk id="10" creationId="{E4E1D01D-2789-4709-913D-CC25BA3C009D}"/>
          </ac:spMkLst>
        </pc:spChg>
        <pc:spChg chg="add mod">
          <ac:chgData name="Jora Li" userId="bd7e0d4b3bdd7953" providerId="LiveId" clId="{87B9BF9C-B80A-439A-9D7E-564BE14F30A6}" dt="2022-03-17T17:56:34.441" v="937" actId="1076"/>
          <ac:spMkLst>
            <pc:docMk/>
            <pc:sldMk cId="4211796117" sldId="321"/>
            <ac:spMk id="11" creationId="{88119001-A5BF-495E-8021-1410F4EC5420}"/>
          </ac:spMkLst>
        </pc:spChg>
        <pc:spChg chg="add mod">
          <ac:chgData name="Jora Li" userId="bd7e0d4b3bdd7953" providerId="LiveId" clId="{87B9BF9C-B80A-439A-9D7E-564BE14F30A6}" dt="2022-03-17T17:56:34.441" v="937" actId="1076"/>
          <ac:spMkLst>
            <pc:docMk/>
            <pc:sldMk cId="4211796117" sldId="321"/>
            <ac:spMk id="12" creationId="{79F18CFB-C889-4827-A376-DE3A80BCC8BA}"/>
          </ac:spMkLst>
        </pc:spChg>
        <pc:spChg chg="mod">
          <ac:chgData name="Jora Li" userId="bd7e0d4b3bdd7953" providerId="LiveId" clId="{87B9BF9C-B80A-439A-9D7E-564BE14F30A6}" dt="2022-03-17T17:56:22.032" v="933" actId="1076"/>
          <ac:spMkLst>
            <pc:docMk/>
            <pc:sldMk cId="4211796117" sldId="321"/>
            <ac:spMk id="206" creationId="{00000000-0000-0000-0000-000000000000}"/>
          </ac:spMkLst>
        </pc:spChg>
        <pc:spChg chg="mod">
          <ac:chgData name="Jora Li" userId="bd7e0d4b3bdd7953" providerId="LiveId" clId="{87B9BF9C-B80A-439A-9D7E-564BE14F30A6}" dt="2022-03-17T17:56:17.706" v="932" actId="1076"/>
          <ac:spMkLst>
            <pc:docMk/>
            <pc:sldMk cId="4211796117" sldId="321"/>
            <ac:spMk id="207" creationId="{00000000-0000-0000-0000-000000000000}"/>
          </ac:spMkLst>
        </pc:spChg>
        <pc:spChg chg="mod">
          <ac:chgData name="Jora Li" userId="bd7e0d4b3bdd7953" providerId="LiveId" clId="{87B9BF9C-B80A-439A-9D7E-564BE14F30A6}" dt="2022-03-17T17:56:22.032" v="933" actId="1076"/>
          <ac:spMkLst>
            <pc:docMk/>
            <pc:sldMk cId="4211796117" sldId="321"/>
            <ac:spMk id="212" creationId="{00000000-0000-0000-0000-000000000000}"/>
          </ac:spMkLst>
        </pc:spChg>
        <pc:spChg chg="mod">
          <ac:chgData name="Jora Li" userId="bd7e0d4b3bdd7953" providerId="LiveId" clId="{87B9BF9C-B80A-439A-9D7E-564BE14F30A6}" dt="2022-03-17T17:56:22.032" v="933" actId="1076"/>
          <ac:spMkLst>
            <pc:docMk/>
            <pc:sldMk cId="4211796117" sldId="321"/>
            <ac:spMk id="213" creationId="{00000000-0000-0000-0000-000000000000}"/>
          </ac:spMkLst>
        </pc:spChg>
        <pc:spChg chg="mod">
          <ac:chgData name="Jora Li" userId="bd7e0d4b3bdd7953" providerId="LiveId" clId="{87B9BF9C-B80A-439A-9D7E-564BE14F30A6}" dt="2022-03-17T17:56:17.706" v="932" actId="1076"/>
          <ac:spMkLst>
            <pc:docMk/>
            <pc:sldMk cId="4211796117" sldId="321"/>
            <ac:spMk id="214" creationId="{00000000-0000-0000-0000-000000000000}"/>
          </ac:spMkLst>
        </pc:spChg>
        <pc:spChg chg="mod">
          <ac:chgData name="Jora Li" userId="bd7e0d4b3bdd7953" providerId="LiveId" clId="{87B9BF9C-B80A-439A-9D7E-564BE14F30A6}" dt="2022-03-17T17:56:17.706" v="932" actId="1076"/>
          <ac:spMkLst>
            <pc:docMk/>
            <pc:sldMk cId="4211796117" sldId="321"/>
            <ac:spMk id="215" creationId="{00000000-0000-0000-0000-000000000000}"/>
          </ac:spMkLst>
        </pc:spChg>
        <pc:picChg chg="del">
          <ac:chgData name="Jora Li" userId="bd7e0d4b3bdd7953" providerId="LiveId" clId="{87B9BF9C-B80A-439A-9D7E-564BE14F30A6}" dt="2022-03-17T17:56:08.507" v="929" actId="478"/>
          <ac:picMkLst>
            <pc:docMk/>
            <pc:sldMk cId="4211796117" sldId="321"/>
            <ac:picMk id="3" creationId="{C074C6CE-8F3C-4FF7-8640-AAD0453710BE}"/>
          </ac:picMkLst>
        </pc:picChg>
      </pc:sldChg>
      <pc:sldChg chg="delSp modSp add del mod">
        <pc:chgData name="Jora Li" userId="bd7e0d4b3bdd7953" providerId="LiveId" clId="{87B9BF9C-B80A-439A-9D7E-564BE14F30A6}" dt="2022-03-17T19:24:11.192" v="1044" actId="47"/>
        <pc:sldMkLst>
          <pc:docMk/>
          <pc:sldMk cId="2381411342" sldId="322"/>
        </pc:sldMkLst>
        <pc:spChg chg="mod">
          <ac:chgData name="Jora Li" userId="bd7e0d4b3bdd7953" providerId="LiveId" clId="{87B9BF9C-B80A-439A-9D7E-564BE14F30A6}" dt="2022-03-17T18:13:07.463" v="985"/>
          <ac:spMkLst>
            <pc:docMk/>
            <pc:sldMk cId="2381411342" sldId="322"/>
            <ac:spMk id="224" creationId="{00000000-0000-0000-0000-000000000000}"/>
          </ac:spMkLst>
        </pc:spChg>
        <pc:picChg chg="del">
          <ac:chgData name="Jora Li" userId="bd7e0d4b3bdd7953" providerId="LiveId" clId="{87B9BF9C-B80A-439A-9D7E-564BE14F30A6}" dt="2022-03-17T19:23:17.039" v="1038" actId="478"/>
          <ac:picMkLst>
            <pc:docMk/>
            <pc:sldMk cId="2381411342" sldId="322"/>
            <ac:picMk id="17" creationId="{70CF6158-AF1F-4E7F-87D9-7D4B1834D531}"/>
          </ac:picMkLst>
        </pc:picChg>
      </pc:sldChg>
      <pc:sldChg chg="addSp delSp modSp add mod">
        <pc:chgData name="Jora Li" userId="bd7e0d4b3bdd7953" providerId="LiveId" clId="{87B9BF9C-B80A-439A-9D7E-564BE14F30A6}" dt="2022-03-17T18:13:35.327" v="1013" actId="27614"/>
        <pc:sldMkLst>
          <pc:docMk/>
          <pc:sldMk cId="2085863606" sldId="323"/>
        </pc:sldMkLst>
        <pc:spChg chg="mod">
          <ac:chgData name="Jora Li" userId="bd7e0d4b3bdd7953" providerId="LiveId" clId="{87B9BF9C-B80A-439A-9D7E-564BE14F30A6}" dt="2022-03-17T18:13:20.764" v="1009" actId="20577"/>
          <ac:spMkLst>
            <pc:docMk/>
            <pc:sldMk cId="2085863606" sldId="323"/>
            <ac:spMk id="224" creationId="{00000000-0000-0000-0000-000000000000}"/>
          </ac:spMkLst>
        </pc:spChg>
        <pc:picChg chg="del">
          <ac:chgData name="Jora Li" userId="bd7e0d4b3bdd7953" providerId="LiveId" clId="{87B9BF9C-B80A-439A-9D7E-564BE14F30A6}" dt="2022-03-17T18:13:23.789" v="1010" actId="478"/>
          <ac:picMkLst>
            <pc:docMk/>
            <pc:sldMk cId="2085863606" sldId="323"/>
            <ac:picMk id="3" creationId="{C074C6CE-8F3C-4FF7-8640-AAD0453710BE}"/>
          </ac:picMkLst>
        </pc:picChg>
        <pc:picChg chg="add mod">
          <ac:chgData name="Jora Li" userId="bd7e0d4b3bdd7953" providerId="LiveId" clId="{87B9BF9C-B80A-439A-9D7E-564BE14F30A6}" dt="2022-03-17T18:13:35.327" v="1013" actId="27614"/>
          <ac:picMkLst>
            <pc:docMk/>
            <pc:sldMk cId="2085863606" sldId="323"/>
            <ac:picMk id="4" creationId="{9C794AA5-90F2-40F0-8CAA-A855C66D4E5B}"/>
          </ac:picMkLst>
        </pc:picChg>
        <pc:picChg chg="del">
          <ac:chgData name="Jora Li" userId="bd7e0d4b3bdd7953" providerId="LiveId" clId="{87B9BF9C-B80A-439A-9D7E-564BE14F30A6}" dt="2022-03-17T18:13:23.789" v="1010" actId="478"/>
          <ac:picMkLst>
            <pc:docMk/>
            <pc:sldMk cId="2085863606" sldId="323"/>
            <ac:picMk id="17" creationId="{70CF6158-AF1F-4E7F-87D9-7D4B1834D531}"/>
          </ac:picMkLst>
        </pc:picChg>
      </pc:sldChg>
      <pc:sldChg chg="modSp add mod">
        <pc:chgData name="Jora Li" userId="bd7e0d4b3bdd7953" providerId="LiveId" clId="{87B9BF9C-B80A-439A-9D7E-564BE14F30A6}" dt="2022-03-17T19:25:04.566" v="1075" actId="20577"/>
        <pc:sldMkLst>
          <pc:docMk/>
          <pc:sldMk cId="1217033890" sldId="324"/>
        </pc:sldMkLst>
        <pc:spChg chg="mod">
          <ac:chgData name="Jora Li" userId="bd7e0d4b3bdd7953" providerId="LiveId" clId="{87B9BF9C-B80A-439A-9D7E-564BE14F30A6}" dt="2022-03-17T19:25:04.566" v="1075" actId="20577"/>
          <ac:spMkLst>
            <pc:docMk/>
            <pc:sldMk cId="1217033890" sldId="324"/>
            <ac:spMk id="224" creationId="{00000000-0000-0000-0000-000000000000}"/>
          </ac:spMkLst>
        </pc:spChg>
        <pc:picChg chg="mod">
          <ac:chgData name="Jora Li" userId="bd7e0d4b3bdd7953" providerId="LiveId" clId="{87B9BF9C-B80A-439A-9D7E-564BE14F30A6}" dt="2022-03-17T19:24:45.029" v="1047" actId="1076"/>
          <ac:picMkLst>
            <pc:docMk/>
            <pc:sldMk cId="1217033890" sldId="324"/>
            <ac:picMk id="3" creationId="{C074C6CE-8F3C-4FF7-8640-AAD0453710BE}"/>
          </ac:picMkLst>
        </pc:picChg>
        <pc:picChg chg="mod">
          <ac:chgData name="Jora Li" userId="bd7e0d4b3bdd7953" providerId="LiveId" clId="{87B9BF9C-B80A-439A-9D7E-564BE14F30A6}" dt="2022-03-17T19:24:45.029" v="1047" actId="1076"/>
          <ac:picMkLst>
            <pc:docMk/>
            <pc:sldMk cId="1217033890" sldId="324"/>
            <ac:picMk id="19" creationId="{223F28A8-6C6A-486A-9B22-9DF2336A5F63}"/>
          </ac:picMkLst>
        </pc:picChg>
      </pc:sldChg>
      <pc:sldChg chg="addSp delSp modSp add mod">
        <pc:chgData name="Jora Li" userId="bd7e0d4b3bdd7953" providerId="LiveId" clId="{87B9BF9C-B80A-439A-9D7E-564BE14F30A6}" dt="2022-03-17T19:59:08.333" v="2081" actId="20577"/>
        <pc:sldMkLst>
          <pc:docMk/>
          <pc:sldMk cId="1975088368" sldId="325"/>
        </pc:sldMkLst>
        <pc:spChg chg="add mod">
          <ac:chgData name="Jora Li" userId="bd7e0d4b3bdd7953" providerId="LiveId" clId="{87B9BF9C-B80A-439A-9D7E-564BE14F30A6}" dt="2022-03-17T19:55:35.426" v="1977" actId="208"/>
          <ac:spMkLst>
            <pc:docMk/>
            <pc:sldMk cId="1975088368" sldId="325"/>
            <ac:spMk id="2" creationId="{BB827BCF-FEBE-4214-B8F8-757AAF86E4E9}"/>
          </ac:spMkLst>
        </pc:spChg>
        <pc:spChg chg="add del mod">
          <ac:chgData name="Jora Li" userId="bd7e0d4b3bdd7953" providerId="LiveId" clId="{87B9BF9C-B80A-439A-9D7E-564BE14F30A6}" dt="2022-03-17T19:56:41.047" v="2058" actId="478"/>
          <ac:spMkLst>
            <pc:docMk/>
            <pc:sldMk cId="1975088368" sldId="325"/>
            <ac:spMk id="6" creationId="{5537619F-07F0-40F2-8F20-754421B2329D}"/>
          </ac:spMkLst>
        </pc:spChg>
        <pc:spChg chg="add mod">
          <ac:chgData name="Jora Li" userId="bd7e0d4b3bdd7953" providerId="LiveId" clId="{87B9BF9C-B80A-439A-9D7E-564BE14F30A6}" dt="2022-03-17T19:59:08.333" v="2081" actId="20577"/>
          <ac:spMkLst>
            <pc:docMk/>
            <pc:sldMk cId="1975088368" sldId="325"/>
            <ac:spMk id="24" creationId="{3D452D0F-C9DF-4FE2-80D3-C27620D45A17}"/>
          </ac:spMkLst>
        </pc:spChg>
        <pc:spChg chg="del mod">
          <ac:chgData name="Jora Li" userId="bd7e0d4b3bdd7953" providerId="LiveId" clId="{87B9BF9C-B80A-439A-9D7E-564BE14F30A6}" dt="2022-03-17T19:56:38.422" v="2057" actId="478"/>
          <ac:spMkLst>
            <pc:docMk/>
            <pc:sldMk cId="1975088368" sldId="325"/>
            <ac:spMk id="302" creationId="{00000000-0000-0000-0000-000000000000}"/>
          </ac:spMkLst>
        </pc:spChg>
        <pc:cxnChg chg="add mod">
          <ac:chgData name="Jora Li" userId="bd7e0d4b3bdd7953" providerId="LiveId" clId="{87B9BF9C-B80A-439A-9D7E-564BE14F30A6}" dt="2022-03-17T19:55:55.546" v="1979" actId="208"/>
          <ac:cxnSpMkLst>
            <pc:docMk/>
            <pc:sldMk cId="1975088368" sldId="325"/>
            <ac:cxnSpMk id="4" creationId="{C760446D-C079-484A-AC74-20B77BCB8069}"/>
          </ac:cxnSpMkLst>
        </pc:cxnChg>
      </pc:sldChg>
      <pc:sldMasterChg chg="delSldLayout">
        <pc:chgData name="Jora Li" userId="bd7e0d4b3bdd7953" providerId="LiveId" clId="{87B9BF9C-B80A-439A-9D7E-564BE14F30A6}" dt="2022-03-17T20:02:40.229" v="2275" actId="47"/>
        <pc:sldMasterMkLst>
          <pc:docMk/>
          <pc:sldMasterMk cId="0" sldId="2147483678"/>
        </pc:sldMasterMkLst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59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8"/>
            <pc:sldLayoutMk cId="0" sldId="2147483674"/>
          </pc:sldLayoutMkLst>
        </pc:sldLayoutChg>
      </pc:sldMasterChg>
      <pc:sldMasterChg chg="del delSldLayout">
        <pc:chgData name="Jora Li" userId="bd7e0d4b3bdd7953" providerId="LiveId" clId="{87B9BF9C-B80A-439A-9D7E-564BE14F30A6}" dt="2022-03-17T20:02:40.229" v="2275" actId="47"/>
        <pc:sldMasterMkLst>
          <pc:docMk/>
          <pc:sldMasterMk cId="0" sldId="2147483679"/>
        </pc:sldMasterMkLst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Jora Li" userId="bd7e0d4b3bdd7953" providerId="LiveId" clId="{87B9BF9C-B80A-439A-9D7E-564BE14F30A6}" dt="2022-03-17T20:02:40.229" v="2275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5a8b11c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35a8b11c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7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03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29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44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23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788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35a8b11c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35a8b11c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8f21fa3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8f21fa3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19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8f21fa35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8f21fa35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8f21fa39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f8f21fa39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362d286f3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362d286f3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8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6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10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1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2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42800" y="1877683"/>
            <a:ext cx="6481200" cy="18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>
                <a:solidFill>
                  <a:srgbClr val="191919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50100" y="3914775"/>
            <a:ext cx="567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20000" y="198195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720000" y="234765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 idx="2"/>
          </p:nvPr>
        </p:nvSpPr>
        <p:spPr>
          <a:xfrm>
            <a:off x="3657600" y="198195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3"/>
          </p:nvPr>
        </p:nvSpPr>
        <p:spPr>
          <a:xfrm>
            <a:off x="3657600" y="234765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4"/>
          </p:nvPr>
        </p:nvSpPr>
        <p:spPr>
          <a:xfrm>
            <a:off x="720000" y="382920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720000" y="419490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 idx="6"/>
          </p:nvPr>
        </p:nvSpPr>
        <p:spPr>
          <a:xfrm>
            <a:off x="3657600" y="382920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3657600" y="419490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 idx="8"/>
          </p:nvPr>
        </p:nvSpPr>
        <p:spPr>
          <a:xfrm>
            <a:off x="6595195" y="198195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9"/>
          </p:nvPr>
        </p:nvSpPr>
        <p:spPr>
          <a:xfrm>
            <a:off x="6595195" y="234765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6595195" y="382920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4"/>
          </p:nvPr>
        </p:nvSpPr>
        <p:spPr>
          <a:xfrm>
            <a:off x="6595195" y="4194900"/>
            <a:ext cx="182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 idx="15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2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14399" y="2492663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500" b="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5486399" y="2492663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500" b="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914388" y="3272338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486388" y="3272338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20000" y="438762"/>
            <a:ext cx="338070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4" hasCustomPrompt="1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 idx="7" hasCustomPrompt="1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13" hasCustomPrompt="1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16" hasCustomPrompt="1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 idx="19" hasCustomPrompt="1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20"/>
          </p:nvPr>
        </p:nvSpPr>
        <p:spPr>
          <a:xfrm>
            <a:off x="64122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720000" y="32715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720000" y="3728763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2"/>
          </p:nvPr>
        </p:nvSpPr>
        <p:spPr>
          <a:xfrm>
            <a:off x="3403800" y="32715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3"/>
          </p:nvPr>
        </p:nvSpPr>
        <p:spPr>
          <a:xfrm>
            <a:off x="3403800" y="3728763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4"/>
          </p:nvPr>
        </p:nvSpPr>
        <p:spPr>
          <a:xfrm>
            <a:off x="6087600" y="32715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5"/>
          </p:nvPr>
        </p:nvSpPr>
        <p:spPr>
          <a:xfrm>
            <a:off x="6087600" y="3728763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6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22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720000" y="1620188"/>
            <a:ext cx="2336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720000" y="3333738"/>
            <a:ext cx="2336400" cy="1005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 idx="2"/>
          </p:nvPr>
        </p:nvSpPr>
        <p:spPr>
          <a:xfrm>
            <a:off x="3403800" y="1467788"/>
            <a:ext cx="2336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3"/>
          </p:nvPr>
        </p:nvSpPr>
        <p:spPr>
          <a:xfrm>
            <a:off x="3403800" y="3486138"/>
            <a:ext cx="2336400" cy="1005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 idx="4"/>
          </p:nvPr>
        </p:nvSpPr>
        <p:spPr>
          <a:xfrm>
            <a:off x="6087600" y="1620188"/>
            <a:ext cx="2336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5"/>
          </p:nvPr>
        </p:nvSpPr>
        <p:spPr>
          <a:xfrm>
            <a:off x="6087600" y="3333738"/>
            <a:ext cx="2336400" cy="1005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6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23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65" r:id="rId7"/>
    <p:sldLayoutId id="2147483668" r:id="rId8"/>
    <p:sldLayoutId id="2147483669" r:id="rId9"/>
    <p:sldLayoutId id="2147483672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16155" y="-423340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-293571" y="1877683"/>
            <a:ext cx="8717571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</a:rPr>
              <a:t>Social Media, </a:t>
            </a:r>
            <a:r>
              <a:rPr lang="en-US" sz="5400" i="1" dirty="0">
                <a:solidFill>
                  <a:schemeClr val="dk1"/>
                </a:solidFill>
              </a:rPr>
              <a:t>Misogyny</a:t>
            </a:r>
            <a:r>
              <a:rPr lang="en-US" sz="5400" dirty="0">
                <a:solidFill>
                  <a:schemeClr val="dk1"/>
                </a:solidFill>
              </a:rPr>
              <a:t> and Labor Outcomes</a:t>
            </a:r>
            <a:endParaRPr lang="en-US" sz="5400" i="1" dirty="0">
              <a:solidFill>
                <a:schemeClr val="lt1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2750100" y="3585622"/>
            <a:ext cx="567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Qiuyu (Jora) Li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5424000" y="1330560"/>
            <a:ext cx="30000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i="1" dirty="0">
                <a:solidFill>
                  <a:schemeClr val="dk2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Final Presentation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87" name="Google Shape;187;p33"/>
          <p:cNvCxnSpPr/>
          <p:nvPr/>
        </p:nvCxnSpPr>
        <p:spPr>
          <a:xfrm>
            <a:off x="0" y="460348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01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03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13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04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05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19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Guest et al. (2021): the annotated dataset for training</a:t>
            </a:r>
            <a:endParaRPr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From Reddit.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5,868 nonmisogynistic posts </a:t>
            </a:r>
            <a:r>
              <a:rPr lang="en-US" sz="1200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v.s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 699 misogynistic posts</a:t>
            </a: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bert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-base-uncased”</a:t>
            </a: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Accuracy score on the test set: 0.9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Primary tweets collection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843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Five random dates in 2021: 02/26, 05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/</a:t>
            </a:r>
            <a:r>
              <a:rPr lang="en-US" altLang="zh-C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07/22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, 10/03, and 12/15.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 total: 3,894,780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Misoginistic terms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16 terms, “bitch” most frequently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Second round of tweets collection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86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10 random dates in 2021.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 total: 1,516,565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user location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20"/>
          </p:nvPr>
        </p:nvSpPr>
        <p:spPr>
          <a:xfrm>
            <a:off x="6412200" y="4122113"/>
            <a:ext cx="2011800" cy="7175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tweets with state tags: 309,083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tweets with county tags: 59,121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9496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01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03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13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04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05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19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Guest et al. (2021): the annotated dataset for training</a:t>
            </a:r>
            <a:endParaRPr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From Reddit.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5,868 nonmisogynistic posts </a:t>
            </a:r>
            <a:r>
              <a:rPr lang="en-US" sz="1200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v.s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 699 misogynistic posts</a:t>
            </a: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bert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-base-uncased”</a:t>
            </a: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Accuracy score on the test set: 0.9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Primary tweets collection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843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Five random dates in 2021: 02/26, 05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/</a:t>
            </a:r>
            <a:r>
              <a:rPr lang="en-US" altLang="zh-C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07/22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, 10/03, and 12/15.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 total: 3,894,780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Misoginistic terms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16 terms, “bitch” most frequently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Second round of tweets collection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86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 random dates in 2021.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 total: 1,516,565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user location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20"/>
          </p:nvPr>
        </p:nvSpPr>
        <p:spPr>
          <a:xfrm>
            <a:off x="6412200" y="4122113"/>
            <a:ext cx="2011800" cy="7175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tweets with county tags: 59,121</a:t>
            </a:r>
          </a:p>
          <a:p>
            <a:pPr marL="0" indent="0"/>
            <a:r>
              <a:rPr lang="en-US" dirty="0"/>
              <a:t>Number of tweets with state tags: 309,083</a:t>
            </a: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1689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197831" y="180611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5939313" y="180611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578830" y="2275718"/>
            <a:ext cx="2209091" cy="8084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Third round of tweets scrapping by searching for the word “the”</a:t>
            </a:r>
            <a:endParaRPr sz="16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3556186" y="2901652"/>
            <a:ext cx="2383127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On March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1,702,247 tweets were collected</a:t>
            </a:r>
            <a:endParaRPr sz="1200"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6375277" y="2286736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Calculating the Twitter Misogyny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Google Shape;215;p36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6375277" y="2860683"/>
                <a:ext cx="3114786" cy="973153"/>
              </a:xfrm>
              <a:prstGeom prst="rect">
                <a:avLst/>
              </a:prstGeom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𝑇𝑀𝐼</m:t>
                          </m:r>
                        </m:e>
                        <m:sub>
                          <m:r>
                            <a:rPr lang="en-US" altLang="zh-CN" b="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b="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𝑁𝑢𝑚𝑀𝑖𝑠𝑜𝑇𝑤𝑒𝑒𝑡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𝑇𝑤</m:t>
                          </m:r>
                          <m:r>
                            <a:rPr lang="en-US" altLang="zh-CN" b="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𝑖𝑡𝑡𝑒𝑟𝑃𝑜𝑝𝑢𝑙𝑎𝑡𝑖𝑜</m:t>
                          </m:r>
                          <m:sSub>
                            <m:sSubPr>
                              <m:ctrlPr>
                                <a:rPr lang="en-US" altLang="zh-CN" b="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c means county and k means term</a:t>
                </a:r>
                <a:endParaRPr sz="1200" dirty="0"/>
              </a:p>
            </p:txBody>
          </p:sp>
        </mc:Choice>
        <mc:Fallback>
          <p:sp>
            <p:nvSpPr>
              <p:cNvPr id="215" name="Google Shape;21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6375277" y="2860683"/>
                <a:ext cx="3114786" cy="973153"/>
              </a:xfrm>
              <a:prstGeom prst="rect">
                <a:avLst/>
              </a:prstGeom>
              <a:blipFill>
                <a:blip r:embed="rId3"/>
                <a:stretch>
                  <a:fillRect l="-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endParaRPr i="1" dirty="0"/>
          </a:p>
        </p:txBody>
      </p:sp>
      <p:sp>
        <p:nvSpPr>
          <p:cNvPr id="10" name="Google Shape;211;p36">
            <a:extLst>
              <a:ext uri="{FF2B5EF4-FFF2-40B4-BE49-F238E27FC236}">
                <a16:creationId xmlns:a16="http://schemas.microsoft.com/office/drawing/2014/main" id="{E4E1D01D-2789-4709-913D-CC25BA3C009D}"/>
              </a:ext>
            </a:extLst>
          </p:cNvPr>
          <p:cNvSpPr txBox="1">
            <a:spLocks/>
          </p:cNvSpPr>
          <p:nvPr/>
        </p:nvSpPr>
        <p:spPr>
          <a:xfrm>
            <a:off x="475887" y="1789609"/>
            <a:ext cx="1341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7000" b="0" i="0" u="none" strike="noStrike" cap="none">
                <a:solidFill>
                  <a:schemeClr val="dk2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"/>
              <a:t>06</a:t>
            </a:r>
            <a:endParaRPr lang="en" dirty="0"/>
          </a:p>
        </p:txBody>
      </p:sp>
      <p:sp>
        <p:nvSpPr>
          <p:cNvPr id="11" name="Google Shape;222;p36">
            <a:extLst>
              <a:ext uri="{FF2B5EF4-FFF2-40B4-BE49-F238E27FC236}">
                <a16:creationId xmlns:a16="http://schemas.microsoft.com/office/drawing/2014/main" id="{88119001-A5BF-495E-8021-1410F4EC5420}"/>
              </a:ext>
            </a:extLst>
          </p:cNvPr>
          <p:cNvSpPr txBox="1">
            <a:spLocks/>
          </p:cNvSpPr>
          <p:nvPr/>
        </p:nvSpPr>
        <p:spPr>
          <a:xfrm>
            <a:off x="856887" y="2258989"/>
            <a:ext cx="201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ExtraBold"/>
              <a:buNone/>
              <a:defRPr sz="24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-US"/>
              <a:t>Identify user location</a:t>
            </a:r>
            <a:endParaRPr lang="en-US" dirty="0"/>
          </a:p>
        </p:txBody>
      </p:sp>
      <p:sp>
        <p:nvSpPr>
          <p:cNvPr id="12" name="Google Shape;223;p36">
            <a:extLst>
              <a:ext uri="{FF2B5EF4-FFF2-40B4-BE49-F238E27FC236}">
                <a16:creationId xmlns:a16="http://schemas.microsoft.com/office/drawing/2014/main" id="{79F18CFB-C889-4827-A376-DE3A80BCC8BA}"/>
              </a:ext>
            </a:extLst>
          </p:cNvPr>
          <p:cNvSpPr txBox="1">
            <a:spLocks/>
          </p:cNvSpPr>
          <p:nvPr/>
        </p:nvSpPr>
        <p:spPr>
          <a:xfrm>
            <a:off x="856887" y="2862888"/>
            <a:ext cx="2011800" cy="71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/>
              <a:t>Number of tweets with county tags: 59,121</a:t>
            </a:r>
          </a:p>
          <a:p>
            <a:pPr marL="0" indent="0"/>
            <a:r>
              <a:rPr lang="en-US"/>
              <a:t>Number of tweets with state tags: 309,083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9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results: state-level</a:t>
            </a:r>
            <a:endParaRPr i="1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074C6CE-8F3C-4FF7-8640-AAD0453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8" y="1698112"/>
            <a:ext cx="4187122" cy="2762392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223F28A8-6C6A-486A-9B22-9DF2336A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03473"/>
            <a:ext cx="4372041" cy="31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3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results: state-level -- INCONSISTENT!</a:t>
            </a:r>
            <a:endParaRPr i="1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074C6CE-8F3C-4FF7-8640-AAD0453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8" y="1698112"/>
            <a:ext cx="4187122" cy="2762392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223F28A8-6C6A-486A-9B22-9DF2336A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03473"/>
            <a:ext cx="4372041" cy="31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results: county-level</a:t>
            </a:r>
            <a:endParaRPr i="1" dirty="0"/>
          </a:p>
        </p:txBody>
      </p:sp>
      <p:pic>
        <p:nvPicPr>
          <p:cNvPr id="4" name="Picture 3" descr="Map, scatter chart&#10;&#10;Description automatically generated">
            <a:extLst>
              <a:ext uri="{FF2B5EF4-FFF2-40B4-BE49-F238E27FC236}">
                <a16:creationId xmlns:a16="http://schemas.microsoft.com/office/drawing/2014/main" id="{9C794AA5-90F2-40F0-8CAA-A855C66D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3" y="1161606"/>
            <a:ext cx="7848657" cy="39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957750" y="609346"/>
            <a:ext cx="2656500" cy="2656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5529750" y="609346"/>
            <a:ext cx="2656500" cy="2656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subTitle" idx="1"/>
          </p:nvPr>
        </p:nvSpPr>
        <p:spPr>
          <a:xfrm>
            <a:off x="914399" y="2492663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Problem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2"/>
          </p:nvPr>
        </p:nvSpPr>
        <p:spPr>
          <a:xfrm>
            <a:off x="5486399" y="2492663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3"/>
          </p:nvPr>
        </p:nvSpPr>
        <p:spPr>
          <a:xfrm>
            <a:off x="914388" y="3272338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terms in my lexicon are </a:t>
            </a:r>
            <a:r>
              <a:rPr lang="en-US" dirty="0">
                <a:solidFill>
                  <a:schemeClr val="bg1"/>
                </a:solidFill>
              </a:rPr>
              <a:t>unequally efficient </a:t>
            </a:r>
            <a:r>
              <a:rPr lang="en-US" dirty="0"/>
              <a:t>in returning misogynistic tweets</a:t>
            </a:r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4"/>
          </p:nvPr>
        </p:nvSpPr>
        <p:spPr>
          <a:xfrm>
            <a:off x="5486387" y="3272338"/>
            <a:ext cx="2848143" cy="10080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a coefficient matrix between the frequency of </a:t>
            </a:r>
            <a:r>
              <a:rPr lang="en-US" dirty="0">
                <a:solidFill>
                  <a:schemeClr val="bg1"/>
                </a:solidFill>
              </a:rPr>
              <a:t>each of the terms</a:t>
            </a:r>
            <a:r>
              <a:rPr lang="en-US" dirty="0"/>
              <a:t> and the </a:t>
            </a:r>
            <a:r>
              <a:rPr lang="en-US" dirty="0">
                <a:solidFill>
                  <a:schemeClr val="bg1"/>
                </a:solidFill>
              </a:rPr>
              <a:t>labor outcomes</a:t>
            </a:r>
            <a:endParaRPr lang="en-US" dirty="0"/>
          </a:p>
        </p:txBody>
      </p:sp>
      <p:grpSp>
        <p:nvGrpSpPr>
          <p:cNvPr id="268" name="Google Shape;268;p41"/>
          <p:cNvGrpSpPr/>
          <p:nvPr/>
        </p:nvGrpSpPr>
        <p:grpSpPr>
          <a:xfrm>
            <a:off x="2064907" y="1663266"/>
            <a:ext cx="442176" cy="548642"/>
            <a:chOff x="4771152" y="2855340"/>
            <a:chExt cx="274626" cy="338250"/>
          </a:xfrm>
        </p:grpSpPr>
        <p:sp>
          <p:nvSpPr>
            <p:cNvPr id="269" name="Google Shape;269;p41"/>
            <p:cNvSpPr/>
            <p:nvPr/>
          </p:nvSpPr>
          <p:spPr>
            <a:xfrm>
              <a:off x="4814616" y="2931974"/>
              <a:ext cx="187640" cy="184924"/>
            </a:xfrm>
            <a:custGeom>
              <a:avLst/>
              <a:gdLst/>
              <a:ahLst/>
              <a:cxnLst/>
              <a:rect l="l" t="t" r="r" b="b"/>
              <a:pathLst>
                <a:path w="6562" h="6467" extrusionOk="0">
                  <a:moveTo>
                    <a:pt x="3283" y="1723"/>
                  </a:moveTo>
                  <a:cubicBezTo>
                    <a:pt x="4116" y="1723"/>
                    <a:pt x="4793" y="2400"/>
                    <a:pt x="4793" y="3233"/>
                  </a:cubicBezTo>
                  <a:cubicBezTo>
                    <a:pt x="4793" y="4065"/>
                    <a:pt x="4116" y="4743"/>
                    <a:pt x="3283" y="4743"/>
                  </a:cubicBezTo>
                  <a:cubicBezTo>
                    <a:pt x="2451" y="4743"/>
                    <a:pt x="1773" y="4065"/>
                    <a:pt x="1773" y="3233"/>
                  </a:cubicBezTo>
                  <a:cubicBezTo>
                    <a:pt x="1773" y="2400"/>
                    <a:pt x="2451" y="1723"/>
                    <a:pt x="3283" y="1723"/>
                  </a:cubicBezTo>
                  <a:close/>
                  <a:moveTo>
                    <a:pt x="2487" y="1"/>
                  </a:moveTo>
                  <a:cubicBezTo>
                    <a:pt x="2444" y="1"/>
                    <a:pt x="2399" y="9"/>
                    <a:pt x="2357" y="26"/>
                  </a:cubicBezTo>
                  <a:lnTo>
                    <a:pt x="1672" y="309"/>
                  </a:lnTo>
                  <a:cubicBezTo>
                    <a:pt x="1494" y="382"/>
                    <a:pt x="1411" y="585"/>
                    <a:pt x="1483" y="762"/>
                  </a:cubicBezTo>
                  <a:cubicBezTo>
                    <a:pt x="1539" y="896"/>
                    <a:pt x="1667" y="977"/>
                    <a:pt x="1803" y="977"/>
                  </a:cubicBezTo>
                  <a:cubicBezTo>
                    <a:pt x="1847" y="977"/>
                    <a:pt x="1892" y="968"/>
                    <a:pt x="1935" y="950"/>
                  </a:cubicBezTo>
                  <a:lnTo>
                    <a:pt x="1958" y="941"/>
                  </a:lnTo>
                  <a:lnTo>
                    <a:pt x="2129" y="1356"/>
                  </a:lnTo>
                  <a:cubicBezTo>
                    <a:pt x="1836" y="1537"/>
                    <a:pt x="1587" y="1787"/>
                    <a:pt x="1405" y="2080"/>
                  </a:cubicBezTo>
                  <a:lnTo>
                    <a:pt x="990" y="1909"/>
                  </a:lnTo>
                  <a:lnTo>
                    <a:pt x="998" y="1887"/>
                  </a:lnTo>
                  <a:cubicBezTo>
                    <a:pt x="1071" y="1709"/>
                    <a:pt x="988" y="1507"/>
                    <a:pt x="811" y="1434"/>
                  </a:cubicBezTo>
                  <a:cubicBezTo>
                    <a:pt x="768" y="1416"/>
                    <a:pt x="723" y="1408"/>
                    <a:pt x="680" y="1408"/>
                  </a:cubicBezTo>
                  <a:cubicBezTo>
                    <a:pt x="543" y="1408"/>
                    <a:pt x="413" y="1489"/>
                    <a:pt x="358" y="1623"/>
                  </a:cubicBezTo>
                  <a:lnTo>
                    <a:pt x="74" y="2308"/>
                  </a:lnTo>
                  <a:cubicBezTo>
                    <a:pt x="1" y="2484"/>
                    <a:pt x="86" y="2688"/>
                    <a:pt x="261" y="2759"/>
                  </a:cubicBezTo>
                  <a:cubicBezTo>
                    <a:pt x="308" y="2779"/>
                    <a:pt x="353" y="2787"/>
                    <a:pt x="396" y="2787"/>
                  </a:cubicBezTo>
                  <a:cubicBezTo>
                    <a:pt x="553" y="2787"/>
                    <a:pt x="673" y="2670"/>
                    <a:pt x="714" y="2572"/>
                  </a:cubicBezTo>
                  <a:lnTo>
                    <a:pt x="723" y="2549"/>
                  </a:lnTo>
                  <a:lnTo>
                    <a:pt x="1137" y="2721"/>
                  </a:lnTo>
                  <a:cubicBezTo>
                    <a:pt x="1098" y="2884"/>
                    <a:pt x="1077" y="3056"/>
                    <a:pt x="1077" y="3233"/>
                  </a:cubicBezTo>
                  <a:cubicBezTo>
                    <a:pt x="1077" y="3410"/>
                    <a:pt x="1098" y="3581"/>
                    <a:pt x="1137" y="3745"/>
                  </a:cubicBezTo>
                  <a:lnTo>
                    <a:pt x="723" y="3917"/>
                  </a:lnTo>
                  <a:lnTo>
                    <a:pt x="714" y="3894"/>
                  </a:lnTo>
                  <a:cubicBezTo>
                    <a:pt x="659" y="3760"/>
                    <a:pt x="529" y="3679"/>
                    <a:pt x="392" y="3679"/>
                  </a:cubicBezTo>
                  <a:cubicBezTo>
                    <a:pt x="349" y="3679"/>
                    <a:pt x="304" y="3688"/>
                    <a:pt x="261" y="3705"/>
                  </a:cubicBezTo>
                  <a:cubicBezTo>
                    <a:pt x="86" y="3778"/>
                    <a:pt x="1" y="3981"/>
                    <a:pt x="74" y="4158"/>
                  </a:cubicBezTo>
                  <a:lnTo>
                    <a:pt x="358" y="4843"/>
                  </a:lnTo>
                  <a:cubicBezTo>
                    <a:pt x="399" y="4943"/>
                    <a:pt x="519" y="5059"/>
                    <a:pt x="676" y="5059"/>
                  </a:cubicBezTo>
                  <a:cubicBezTo>
                    <a:pt x="718" y="5059"/>
                    <a:pt x="764" y="5050"/>
                    <a:pt x="811" y="5031"/>
                  </a:cubicBezTo>
                  <a:cubicBezTo>
                    <a:pt x="988" y="4959"/>
                    <a:pt x="1071" y="4755"/>
                    <a:pt x="998" y="4579"/>
                  </a:cubicBezTo>
                  <a:lnTo>
                    <a:pt x="990" y="4557"/>
                  </a:lnTo>
                  <a:lnTo>
                    <a:pt x="1405" y="4386"/>
                  </a:lnTo>
                  <a:cubicBezTo>
                    <a:pt x="1585" y="4679"/>
                    <a:pt x="1836" y="4926"/>
                    <a:pt x="2129" y="5110"/>
                  </a:cubicBezTo>
                  <a:lnTo>
                    <a:pt x="1958" y="5525"/>
                  </a:lnTo>
                  <a:lnTo>
                    <a:pt x="1935" y="5515"/>
                  </a:lnTo>
                  <a:cubicBezTo>
                    <a:pt x="1892" y="5497"/>
                    <a:pt x="1848" y="5489"/>
                    <a:pt x="1804" y="5489"/>
                  </a:cubicBezTo>
                  <a:cubicBezTo>
                    <a:pt x="1668" y="5489"/>
                    <a:pt x="1538" y="5569"/>
                    <a:pt x="1483" y="5704"/>
                  </a:cubicBezTo>
                  <a:cubicBezTo>
                    <a:pt x="1411" y="5880"/>
                    <a:pt x="1494" y="6084"/>
                    <a:pt x="1672" y="6155"/>
                  </a:cubicBezTo>
                  <a:lnTo>
                    <a:pt x="2357" y="6438"/>
                  </a:lnTo>
                  <a:cubicBezTo>
                    <a:pt x="2404" y="6458"/>
                    <a:pt x="2449" y="6466"/>
                    <a:pt x="2491" y="6466"/>
                  </a:cubicBezTo>
                  <a:cubicBezTo>
                    <a:pt x="2647" y="6466"/>
                    <a:pt x="2767" y="6351"/>
                    <a:pt x="2808" y="6250"/>
                  </a:cubicBezTo>
                  <a:cubicBezTo>
                    <a:pt x="2881" y="6073"/>
                    <a:pt x="2798" y="5871"/>
                    <a:pt x="2620" y="5798"/>
                  </a:cubicBezTo>
                  <a:lnTo>
                    <a:pt x="2598" y="5789"/>
                  </a:lnTo>
                  <a:lnTo>
                    <a:pt x="2769" y="5376"/>
                  </a:lnTo>
                  <a:cubicBezTo>
                    <a:pt x="2933" y="5415"/>
                    <a:pt x="3104" y="5436"/>
                    <a:pt x="3282" y="5436"/>
                  </a:cubicBezTo>
                  <a:cubicBezTo>
                    <a:pt x="3459" y="5436"/>
                    <a:pt x="3630" y="5415"/>
                    <a:pt x="3794" y="5376"/>
                  </a:cubicBezTo>
                  <a:lnTo>
                    <a:pt x="3965" y="5789"/>
                  </a:lnTo>
                  <a:lnTo>
                    <a:pt x="3943" y="5798"/>
                  </a:lnTo>
                  <a:cubicBezTo>
                    <a:pt x="3766" y="5871"/>
                    <a:pt x="3682" y="6073"/>
                    <a:pt x="3754" y="6250"/>
                  </a:cubicBezTo>
                  <a:cubicBezTo>
                    <a:pt x="3795" y="6351"/>
                    <a:pt x="3916" y="6466"/>
                    <a:pt x="4072" y="6466"/>
                  </a:cubicBezTo>
                  <a:cubicBezTo>
                    <a:pt x="4114" y="6466"/>
                    <a:pt x="4160" y="6458"/>
                    <a:pt x="4207" y="6438"/>
                  </a:cubicBezTo>
                  <a:lnTo>
                    <a:pt x="4892" y="6155"/>
                  </a:lnTo>
                  <a:cubicBezTo>
                    <a:pt x="5069" y="6084"/>
                    <a:pt x="5152" y="5880"/>
                    <a:pt x="5079" y="5704"/>
                  </a:cubicBezTo>
                  <a:cubicBezTo>
                    <a:pt x="5025" y="5569"/>
                    <a:pt x="4895" y="5489"/>
                    <a:pt x="4759" y="5489"/>
                  </a:cubicBezTo>
                  <a:cubicBezTo>
                    <a:pt x="4715" y="5489"/>
                    <a:pt x="4671" y="5497"/>
                    <a:pt x="4628" y="5515"/>
                  </a:cubicBezTo>
                  <a:lnTo>
                    <a:pt x="4606" y="5525"/>
                  </a:lnTo>
                  <a:lnTo>
                    <a:pt x="4434" y="5110"/>
                  </a:lnTo>
                  <a:cubicBezTo>
                    <a:pt x="4728" y="4929"/>
                    <a:pt x="4975" y="4679"/>
                    <a:pt x="5158" y="4386"/>
                  </a:cubicBezTo>
                  <a:lnTo>
                    <a:pt x="5574" y="4557"/>
                  </a:lnTo>
                  <a:lnTo>
                    <a:pt x="5563" y="4579"/>
                  </a:lnTo>
                  <a:cubicBezTo>
                    <a:pt x="5492" y="4755"/>
                    <a:pt x="5575" y="4959"/>
                    <a:pt x="5753" y="5031"/>
                  </a:cubicBezTo>
                  <a:cubicBezTo>
                    <a:pt x="5800" y="5051"/>
                    <a:pt x="5845" y="5059"/>
                    <a:pt x="5888" y="5059"/>
                  </a:cubicBezTo>
                  <a:cubicBezTo>
                    <a:pt x="6044" y="5059"/>
                    <a:pt x="6163" y="4942"/>
                    <a:pt x="6204" y="4843"/>
                  </a:cubicBezTo>
                  <a:lnTo>
                    <a:pt x="6490" y="4158"/>
                  </a:lnTo>
                  <a:cubicBezTo>
                    <a:pt x="6561" y="3981"/>
                    <a:pt x="6478" y="3778"/>
                    <a:pt x="6301" y="3705"/>
                  </a:cubicBezTo>
                  <a:cubicBezTo>
                    <a:pt x="6258" y="3688"/>
                    <a:pt x="6214" y="3679"/>
                    <a:pt x="6170" y="3679"/>
                  </a:cubicBezTo>
                  <a:cubicBezTo>
                    <a:pt x="6034" y="3679"/>
                    <a:pt x="5903" y="3760"/>
                    <a:pt x="5849" y="3894"/>
                  </a:cubicBezTo>
                  <a:lnTo>
                    <a:pt x="5839" y="3917"/>
                  </a:lnTo>
                  <a:lnTo>
                    <a:pt x="5426" y="3745"/>
                  </a:lnTo>
                  <a:cubicBezTo>
                    <a:pt x="5465" y="3581"/>
                    <a:pt x="5486" y="3410"/>
                    <a:pt x="5486" y="3233"/>
                  </a:cubicBezTo>
                  <a:cubicBezTo>
                    <a:pt x="5486" y="3056"/>
                    <a:pt x="5465" y="2884"/>
                    <a:pt x="5426" y="2721"/>
                  </a:cubicBezTo>
                  <a:lnTo>
                    <a:pt x="5839" y="2549"/>
                  </a:lnTo>
                  <a:lnTo>
                    <a:pt x="5849" y="2572"/>
                  </a:lnTo>
                  <a:cubicBezTo>
                    <a:pt x="5890" y="2670"/>
                    <a:pt x="6010" y="2787"/>
                    <a:pt x="6167" y="2787"/>
                  </a:cubicBezTo>
                  <a:cubicBezTo>
                    <a:pt x="6209" y="2787"/>
                    <a:pt x="6254" y="2779"/>
                    <a:pt x="6301" y="2759"/>
                  </a:cubicBezTo>
                  <a:cubicBezTo>
                    <a:pt x="6478" y="2688"/>
                    <a:pt x="6561" y="2484"/>
                    <a:pt x="6490" y="2308"/>
                  </a:cubicBezTo>
                  <a:lnTo>
                    <a:pt x="6204" y="1623"/>
                  </a:lnTo>
                  <a:cubicBezTo>
                    <a:pt x="6150" y="1489"/>
                    <a:pt x="6019" y="1408"/>
                    <a:pt x="5883" y="1408"/>
                  </a:cubicBezTo>
                  <a:cubicBezTo>
                    <a:pt x="5839" y="1408"/>
                    <a:pt x="5795" y="1416"/>
                    <a:pt x="5753" y="1434"/>
                  </a:cubicBezTo>
                  <a:cubicBezTo>
                    <a:pt x="5575" y="1507"/>
                    <a:pt x="5492" y="1709"/>
                    <a:pt x="5563" y="1887"/>
                  </a:cubicBezTo>
                  <a:lnTo>
                    <a:pt x="5574" y="1909"/>
                  </a:lnTo>
                  <a:lnTo>
                    <a:pt x="5158" y="2080"/>
                  </a:lnTo>
                  <a:cubicBezTo>
                    <a:pt x="4978" y="1787"/>
                    <a:pt x="4728" y="1538"/>
                    <a:pt x="4434" y="1356"/>
                  </a:cubicBezTo>
                  <a:lnTo>
                    <a:pt x="4606" y="941"/>
                  </a:lnTo>
                  <a:lnTo>
                    <a:pt x="4628" y="950"/>
                  </a:lnTo>
                  <a:cubicBezTo>
                    <a:pt x="4670" y="969"/>
                    <a:pt x="4714" y="977"/>
                    <a:pt x="4759" y="977"/>
                  </a:cubicBezTo>
                  <a:cubicBezTo>
                    <a:pt x="4896" y="977"/>
                    <a:pt x="5024" y="896"/>
                    <a:pt x="5079" y="762"/>
                  </a:cubicBezTo>
                  <a:cubicBezTo>
                    <a:pt x="5152" y="585"/>
                    <a:pt x="5069" y="382"/>
                    <a:pt x="4892" y="309"/>
                  </a:cubicBezTo>
                  <a:lnTo>
                    <a:pt x="4207" y="26"/>
                  </a:lnTo>
                  <a:cubicBezTo>
                    <a:pt x="4164" y="9"/>
                    <a:pt x="4119" y="1"/>
                    <a:pt x="4075" y="1"/>
                  </a:cubicBezTo>
                  <a:cubicBezTo>
                    <a:pt x="3939" y="1"/>
                    <a:pt x="3809" y="81"/>
                    <a:pt x="3754" y="215"/>
                  </a:cubicBezTo>
                  <a:cubicBezTo>
                    <a:pt x="3682" y="391"/>
                    <a:pt x="3766" y="595"/>
                    <a:pt x="3943" y="667"/>
                  </a:cubicBezTo>
                  <a:lnTo>
                    <a:pt x="3965" y="677"/>
                  </a:lnTo>
                  <a:lnTo>
                    <a:pt x="3794" y="1090"/>
                  </a:lnTo>
                  <a:cubicBezTo>
                    <a:pt x="3630" y="1051"/>
                    <a:pt x="3459" y="1030"/>
                    <a:pt x="3282" y="1030"/>
                  </a:cubicBezTo>
                  <a:cubicBezTo>
                    <a:pt x="3104" y="1030"/>
                    <a:pt x="2933" y="1051"/>
                    <a:pt x="2769" y="1090"/>
                  </a:cubicBezTo>
                  <a:lnTo>
                    <a:pt x="2598" y="677"/>
                  </a:lnTo>
                  <a:lnTo>
                    <a:pt x="2620" y="667"/>
                  </a:lnTo>
                  <a:cubicBezTo>
                    <a:pt x="2798" y="595"/>
                    <a:pt x="2881" y="391"/>
                    <a:pt x="2808" y="215"/>
                  </a:cubicBezTo>
                  <a:cubicBezTo>
                    <a:pt x="2754" y="81"/>
                    <a:pt x="2624" y="1"/>
                    <a:pt x="2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4771152" y="2855340"/>
              <a:ext cx="274626" cy="338250"/>
            </a:xfrm>
            <a:custGeom>
              <a:avLst/>
              <a:gdLst/>
              <a:ahLst/>
              <a:cxnLst/>
              <a:rect l="l" t="t" r="r" b="b"/>
              <a:pathLst>
                <a:path w="9604" h="11829" extrusionOk="0">
                  <a:moveTo>
                    <a:pt x="4803" y="816"/>
                  </a:moveTo>
                  <a:cubicBezTo>
                    <a:pt x="5552" y="1457"/>
                    <a:pt x="6494" y="1805"/>
                    <a:pt x="7490" y="1805"/>
                  </a:cubicBezTo>
                  <a:lnTo>
                    <a:pt x="8909" y="1805"/>
                  </a:lnTo>
                  <a:lnTo>
                    <a:pt x="8909" y="6223"/>
                  </a:lnTo>
                  <a:lnTo>
                    <a:pt x="8911" y="6223"/>
                  </a:lnTo>
                  <a:cubicBezTo>
                    <a:pt x="8911" y="7402"/>
                    <a:pt x="8491" y="8545"/>
                    <a:pt x="7730" y="9444"/>
                  </a:cubicBezTo>
                  <a:cubicBezTo>
                    <a:pt x="6982" y="10329"/>
                    <a:pt x="5943" y="10925"/>
                    <a:pt x="4803" y="11129"/>
                  </a:cubicBezTo>
                  <a:cubicBezTo>
                    <a:pt x="3664" y="10926"/>
                    <a:pt x="2627" y="10329"/>
                    <a:pt x="1877" y="9444"/>
                  </a:cubicBezTo>
                  <a:cubicBezTo>
                    <a:pt x="1116" y="8545"/>
                    <a:pt x="697" y="7402"/>
                    <a:pt x="697" y="6223"/>
                  </a:cubicBezTo>
                  <a:lnTo>
                    <a:pt x="697" y="1805"/>
                  </a:lnTo>
                  <a:lnTo>
                    <a:pt x="2116" y="1805"/>
                  </a:lnTo>
                  <a:cubicBezTo>
                    <a:pt x="3113" y="1805"/>
                    <a:pt x="4056" y="1457"/>
                    <a:pt x="4803" y="816"/>
                  </a:cubicBezTo>
                  <a:close/>
                  <a:moveTo>
                    <a:pt x="4802" y="0"/>
                  </a:moveTo>
                  <a:cubicBezTo>
                    <a:pt x="4711" y="0"/>
                    <a:pt x="4620" y="37"/>
                    <a:pt x="4556" y="101"/>
                  </a:cubicBezTo>
                  <a:cubicBezTo>
                    <a:pt x="3904" y="755"/>
                    <a:pt x="3037" y="1113"/>
                    <a:pt x="2113" y="1113"/>
                  </a:cubicBezTo>
                  <a:lnTo>
                    <a:pt x="346" y="1113"/>
                  </a:lnTo>
                  <a:cubicBezTo>
                    <a:pt x="155" y="1113"/>
                    <a:pt x="0" y="1268"/>
                    <a:pt x="0" y="1460"/>
                  </a:cubicBezTo>
                  <a:lnTo>
                    <a:pt x="0" y="6223"/>
                  </a:lnTo>
                  <a:cubicBezTo>
                    <a:pt x="0" y="7566"/>
                    <a:pt x="478" y="8869"/>
                    <a:pt x="1346" y="9892"/>
                  </a:cubicBezTo>
                  <a:cubicBezTo>
                    <a:pt x="2213" y="10917"/>
                    <a:pt x="3420" y="11602"/>
                    <a:pt x="4744" y="11824"/>
                  </a:cubicBezTo>
                  <a:cubicBezTo>
                    <a:pt x="4761" y="11827"/>
                    <a:pt x="4781" y="11829"/>
                    <a:pt x="4802" y="11829"/>
                  </a:cubicBezTo>
                  <a:cubicBezTo>
                    <a:pt x="4820" y="11829"/>
                    <a:pt x="4839" y="11827"/>
                    <a:pt x="4860" y="11824"/>
                  </a:cubicBezTo>
                  <a:cubicBezTo>
                    <a:pt x="6182" y="11602"/>
                    <a:pt x="7389" y="10917"/>
                    <a:pt x="8257" y="9892"/>
                  </a:cubicBezTo>
                  <a:cubicBezTo>
                    <a:pt x="9124" y="8869"/>
                    <a:pt x="9602" y="7566"/>
                    <a:pt x="9602" y="6223"/>
                  </a:cubicBezTo>
                  <a:lnTo>
                    <a:pt x="9602" y="1460"/>
                  </a:lnTo>
                  <a:cubicBezTo>
                    <a:pt x="9603" y="1268"/>
                    <a:pt x="9448" y="1113"/>
                    <a:pt x="9256" y="1113"/>
                  </a:cubicBezTo>
                  <a:lnTo>
                    <a:pt x="7490" y="1113"/>
                  </a:lnTo>
                  <a:cubicBezTo>
                    <a:pt x="6567" y="1113"/>
                    <a:pt x="5701" y="754"/>
                    <a:pt x="5047" y="101"/>
                  </a:cubicBezTo>
                  <a:cubicBezTo>
                    <a:pt x="4982" y="37"/>
                    <a:pt x="4894" y="0"/>
                    <a:pt x="4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41"/>
          <p:cNvGrpSpPr/>
          <p:nvPr/>
        </p:nvGrpSpPr>
        <p:grpSpPr>
          <a:xfrm>
            <a:off x="6583671" y="1663272"/>
            <a:ext cx="548647" cy="548642"/>
            <a:chOff x="5408477" y="3505533"/>
            <a:chExt cx="339909" cy="338250"/>
          </a:xfrm>
        </p:grpSpPr>
        <p:sp>
          <p:nvSpPr>
            <p:cNvPr id="272" name="Google Shape;272;p41"/>
            <p:cNvSpPr/>
            <p:nvPr/>
          </p:nvSpPr>
          <p:spPr>
            <a:xfrm>
              <a:off x="5408477" y="3505533"/>
              <a:ext cx="339909" cy="338250"/>
            </a:xfrm>
            <a:custGeom>
              <a:avLst/>
              <a:gdLst/>
              <a:ahLst/>
              <a:cxnLst/>
              <a:rect l="l" t="t" r="r" b="b"/>
              <a:pathLst>
                <a:path w="11887" h="11829" extrusionOk="0">
                  <a:moveTo>
                    <a:pt x="4285" y="2084"/>
                  </a:moveTo>
                  <a:cubicBezTo>
                    <a:pt x="5476" y="2084"/>
                    <a:pt x="6445" y="3052"/>
                    <a:pt x="6445" y="4243"/>
                  </a:cubicBezTo>
                  <a:cubicBezTo>
                    <a:pt x="6448" y="5435"/>
                    <a:pt x="5476" y="6403"/>
                    <a:pt x="4285" y="6403"/>
                  </a:cubicBezTo>
                  <a:cubicBezTo>
                    <a:pt x="3094" y="6403"/>
                    <a:pt x="2125" y="5435"/>
                    <a:pt x="2125" y="4243"/>
                  </a:cubicBezTo>
                  <a:cubicBezTo>
                    <a:pt x="2125" y="3052"/>
                    <a:pt x="3094" y="2084"/>
                    <a:pt x="4285" y="2084"/>
                  </a:cubicBezTo>
                  <a:close/>
                  <a:moveTo>
                    <a:pt x="6769" y="5646"/>
                  </a:moveTo>
                  <a:lnTo>
                    <a:pt x="7401" y="5907"/>
                  </a:lnTo>
                  <a:lnTo>
                    <a:pt x="6544" y="7527"/>
                  </a:lnTo>
                  <a:cubicBezTo>
                    <a:pt x="6478" y="7453"/>
                    <a:pt x="6383" y="7410"/>
                    <a:pt x="6284" y="7410"/>
                  </a:cubicBezTo>
                  <a:cubicBezTo>
                    <a:pt x="6240" y="7410"/>
                    <a:pt x="6195" y="7419"/>
                    <a:pt x="6151" y="7436"/>
                  </a:cubicBezTo>
                  <a:lnTo>
                    <a:pt x="6008" y="7496"/>
                  </a:lnTo>
                  <a:lnTo>
                    <a:pt x="5689" y="6726"/>
                  </a:lnTo>
                  <a:cubicBezTo>
                    <a:pt x="6141" y="6471"/>
                    <a:pt x="6515" y="6098"/>
                    <a:pt x="6769" y="5646"/>
                  </a:cubicBezTo>
                  <a:close/>
                  <a:moveTo>
                    <a:pt x="8183" y="5911"/>
                  </a:moveTo>
                  <a:lnTo>
                    <a:pt x="10947" y="11133"/>
                  </a:lnTo>
                  <a:lnTo>
                    <a:pt x="5418" y="11133"/>
                  </a:lnTo>
                  <a:lnTo>
                    <a:pt x="8183" y="5911"/>
                  </a:lnTo>
                  <a:close/>
                  <a:moveTo>
                    <a:pt x="3220" y="1"/>
                  </a:moveTo>
                  <a:cubicBezTo>
                    <a:pt x="3176" y="1"/>
                    <a:pt x="3131" y="9"/>
                    <a:pt x="3088" y="27"/>
                  </a:cubicBezTo>
                  <a:lnTo>
                    <a:pt x="2160" y="410"/>
                  </a:lnTo>
                  <a:cubicBezTo>
                    <a:pt x="1982" y="483"/>
                    <a:pt x="1899" y="685"/>
                    <a:pt x="1972" y="862"/>
                  </a:cubicBezTo>
                  <a:cubicBezTo>
                    <a:pt x="2013" y="963"/>
                    <a:pt x="2133" y="1078"/>
                    <a:pt x="2290" y="1078"/>
                  </a:cubicBezTo>
                  <a:cubicBezTo>
                    <a:pt x="2333" y="1078"/>
                    <a:pt x="2378" y="1069"/>
                    <a:pt x="2425" y="1050"/>
                  </a:cubicBezTo>
                  <a:lnTo>
                    <a:pt x="2568" y="991"/>
                  </a:lnTo>
                  <a:lnTo>
                    <a:pt x="2887" y="1761"/>
                  </a:lnTo>
                  <a:cubicBezTo>
                    <a:pt x="2435" y="2015"/>
                    <a:pt x="2061" y="2389"/>
                    <a:pt x="1807" y="2840"/>
                  </a:cubicBezTo>
                  <a:lnTo>
                    <a:pt x="1037" y="2522"/>
                  </a:lnTo>
                  <a:lnTo>
                    <a:pt x="1096" y="2379"/>
                  </a:lnTo>
                  <a:cubicBezTo>
                    <a:pt x="1169" y="2201"/>
                    <a:pt x="1086" y="1999"/>
                    <a:pt x="909" y="1926"/>
                  </a:cubicBezTo>
                  <a:cubicBezTo>
                    <a:pt x="865" y="1908"/>
                    <a:pt x="820" y="1899"/>
                    <a:pt x="776" y="1899"/>
                  </a:cubicBezTo>
                  <a:cubicBezTo>
                    <a:pt x="640" y="1899"/>
                    <a:pt x="511" y="1980"/>
                    <a:pt x="456" y="2114"/>
                  </a:cubicBezTo>
                  <a:lnTo>
                    <a:pt x="73" y="3041"/>
                  </a:lnTo>
                  <a:cubicBezTo>
                    <a:pt x="0" y="3217"/>
                    <a:pt x="84" y="3421"/>
                    <a:pt x="261" y="3493"/>
                  </a:cubicBezTo>
                  <a:cubicBezTo>
                    <a:pt x="308" y="3512"/>
                    <a:pt x="353" y="3521"/>
                    <a:pt x="396" y="3521"/>
                  </a:cubicBezTo>
                  <a:cubicBezTo>
                    <a:pt x="553" y="3521"/>
                    <a:pt x="673" y="3405"/>
                    <a:pt x="714" y="3305"/>
                  </a:cubicBezTo>
                  <a:lnTo>
                    <a:pt x="773" y="3162"/>
                  </a:lnTo>
                  <a:lnTo>
                    <a:pt x="1542" y="3481"/>
                  </a:lnTo>
                  <a:cubicBezTo>
                    <a:pt x="1475" y="3724"/>
                    <a:pt x="1437" y="3980"/>
                    <a:pt x="1437" y="4243"/>
                  </a:cubicBezTo>
                  <a:cubicBezTo>
                    <a:pt x="1437" y="4508"/>
                    <a:pt x="1475" y="4765"/>
                    <a:pt x="1542" y="5007"/>
                  </a:cubicBezTo>
                  <a:lnTo>
                    <a:pt x="773" y="5325"/>
                  </a:lnTo>
                  <a:lnTo>
                    <a:pt x="714" y="5182"/>
                  </a:lnTo>
                  <a:cubicBezTo>
                    <a:pt x="658" y="5048"/>
                    <a:pt x="530" y="4968"/>
                    <a:pt x="394" y="4968"/>
                  </a:cubicBezTo>
                  <a:cubicBezTo>
                    <a:pt x="349" y="4968"/>
                    <a:pt x="304" y="4976"/>
                    <a:pt x="261" y="4994"/>
                  </a:cubicBezTo>
                  <a:cubicBezTo>
                    <a:pt x="84" y="5067"/>
                    <a:pt x="0" y="5269"/>
                    <a:pt x="73" y="5447"/>
                  </a:cubicBezTo>
                  <a:lnTo>
                    <a:pt x="456" y="6373"/>
                  </a:lnTo>
                  <a:cubicBezTo>
                    <a:pt x="497" y="6472"/>
                    <a:pt x="617" y="6589"/>
                    <a:pt x="774" y="6589"/>
                  </a:cubicBezTo>
                  <a:cubicBezTo>
                    <a:pt x="817" y="6589"/>
                    <a:pt x="862" y="6580"/>
                    <a:pt x="909" y="6561"/>
                  </a:cubicBezTo>
                  <a:cubicBezTo>
                    <a:pt x="1086" y="6489"/>
                    <a:pt x="1169" y="6285"/>
                    <a:pt x="1096" y="6109"/>
                  </a:cubicBezTo>
                  <a:lnTo>
                    <a:pt x="1037" y="5965"/>
                  </a:lnTo>
                  <a:lnTo>
                    <a:pt x="1807" y="5648"/>
                  </a:lnTo>
                  <a:cubicBezTo>
                    <a:pt x="2061" y="6098"/>
                    <a:pt x="2435" y="6471"/>
                    <a:pt x="2887" y="6728"/>
                  </a:cubicBezTo>
                  <a:lnTo>
                    <a:pt x="2568" y="7496"/>
                  </a:lnTo>
                  <a:lnTo>
                    <a:pt x="2425" y="7436"/>
                  </a:lnTo>
                  <a:cubicBezTo>
                    <a:pt x="2381" y="7419"/>
                    <a:pt x="2336" y="7410"/>
                    <a:pt x="2292" y="7410"/>
                  </a:cubicBezTo>
                  <a:cubicBezTo>
                    <a:pt x="2156" y="7410"/>
                    <a:pt x="2027" y="7490"/>
                    <a:pt x="1972" y="7624"/>
                  </a:cubicBezTo>
                  <a:cubicBezTo>
                    <a:pt x="1899" y="7801"/>
                    <a:pt x="1982" y="8004"/>
                    <a:pt x="2160" y="8077"/>
                  </a:cubicBezTo>
                  <a:lnTo>
                    <a:pt x="3088" y="8460"/>
                  </a:lnTo>
                  <a:cubicBezTo>
                    <a:pt x="3135" y="8479"/>
                    <a:pt x="3180" y="8488"/>
                    <a:pt x="3222" y="8488"/>
                  </a:cubicBezTo>
                  <a:cubicBezTo>
                    <a:pt x="3378" y="8488"/>
                    <a:pt x="3498" y="8372"/>
                    <a:pt x="3539" y="8272"/>
                  </a:cubicBezTo>
                  <a:cubicBezTo>
                    <a:pt x="3612" y="8095"/>
                    <a:pt x="3528" y="7892"/>
                    <a:pt x="3351" y="7819"/>
                  </a:cubicBezTo>
                  <a:lnTo>
                    <a:pt x="3208" y="7760"/>
                  </a:lnTo>
                  <a:lnTo>
                    <a:pt x="3527" y="6991"/>
                  </a:lnTo>
                  <a:cubicBezTo>
                    <a:pt x="3770" y="7058"/>
                    <a:pt x="4026" y="7095"/>
                    <a:pt x="4289" y="7095"/>
                  </a:cubicBezTo>
                  <a:cubicBezTo>
                    <a:pt x="4555" y="7095"/>
                    <a:pt x="4811" y="7058"/>
                    <a:pt x="5054" y="6991"/>
                  </a:cubicBezTo>
                  <a:lnTo>
                    <a:pt x="5371" y="7760"/>
                  </a:lnTo>
                  <a:lnTo>
                    <a:pt x="5228" y="7819"/>
                  </a:lnTo>
                  <a:cubicBezTo>
                    <a:pt x="5051" y="7892"/>
                    <a:pt x="4967" y="8095"/>
                    <a:pt x="5040" y="8272"/>
                  </a:cubicBezTo>
                  <a:cubicBezTo>
                    <a:pt x="5081" y="8371"/>
                    <a:pt x="5201" y="8488"/>
                    <a:pt x="5358" y="8488"/>
                  </a:cubicBezTo>
                  <a:cubicBezTo>
                    <a:pt x="5401" y="8488"/>
                    <a:pt x="5446" y="8479"/>
                    <a:pt x="5493" y="8460"/>
                  </a:cubicBezTo>
                  <a:lnTo>
                    <a:pt x="6209" y="8165"/>
                  </a:lnTo>
                  <a:lnTo>
                    <a:pt x="6209" y="8165"/>
                  </a:lnTo>
                  <a:lnTo>
                    <a:pt x="4540" y="11319"/>
                  </a:lnTo>
                  <a:cubicBezTo>
                    <a:pt x="4482" y="11428"/>
                    <a:pt x="4485" y="11556"/>
                    <a:pt x="4549" y="11660"/>
                  </a:cubicBezTo>
                  <a:cubicBezTo>
                    <a:pt x="4611" y="11765"/>
                    <a:pt x="4723" y="11829"/>
                    <a:pt x="4844" y="11829"/>
                  </a:cubicBezTo>
                  <a:lnTo>
                    <a:pt x="11523" y="11829"/>
                  </a:lnTo>
                  <a:cubicBezTo>
                    <a:pt x="11645" y="11829"/>
                    <a:pt x="11759" y="11765"/>
                    <a:pt x="11820" y="11660"/>
                  </a:cubicBezTo>
                  <a:cubicBezTo>
                    <a:pt x="11884" y="11556"/>
                    <a:pt x="11887" y="11426"/>
                    <a:pt x="11830" y="11318"/>
                  </a:cubicBezTo>
                  <a:lnTo>
                    <a:pt x="8489" y="5009"/>
                  </a:lnTo>
                  <a:cubicBezTo>
                    <a:pt x="8430" y="4896"/>
                    <a:pt x="8311" y="4824"/>
                    <a:pt x="8184" y="4824"/>
                  </a:cubicBezTo>
                  <a:cubicBezTo>
                    <a:pt x="8058" y="4824"/>
                    <a:pt x="7938" y="4896"/>
                    <a:pt x="7877" y="5009"/>
                  </a:cubicBezTo>
                  <a:lnTo>
                    <a:pt x="7727" y="5293"/>
                  </a:lnTo>
                  <a:lnTo>
                    <a:pt x="7036" y="5007"/>
                  </a:lnTo>
                  <a:cubicBezTo>
                    <a:pt x="7103" y="4763"/>
                    <a:pt x="7140" y="4508"/>
                    <a:pt x="7140" y="4243"/>
                  </a:cubicBezTo>
                  <a:cubicBezTo>
                    <a:pt x="7140" y="3980"/>
                    <a:pt x="7103" y="3722"/>
                    <a:pt x="7036" y="3481"/>
                  </a:cubicBezTo>
                  <a:lnTo>
                    <a:pt x="7804" y="3162"/>
                  </a:lnTo>
                  <a:lnTo>
                    <a:pt x="7864" y="3305"/>
                  </a:lnTo>
                  <a:cubicBezTo>
                    <a:pt x="7905" y="3404"/>
                    <a:pt x="8025" y="3521"/>
                    <a:pt x="8182" y="3521"/>
                  </a:cubicBezTo>
                  <a:cubicBezTo>
                    <a:pt x="8225" y="3521"/>
                    <a:pt x="8270" y="3512"/>
                    <a:pt x="8317" y="3493"/>
                  </a:cubicBezTo>
                  <a:cubicBezTo>
                    <a:pt x="8492" y="3421"/>
                    <a:pt x="8577" y="3217"/>
                    <a:pt x="8504" y="3041"/>
                  </a:cubicBezTo>
                  <a:lnTo>
                    <a:pt x="8120" y="2114"/>
                  </a:lnTo>
                  <a:cubicBezTo>
                    <a:pt x="8066" y="1980"/>
                    <a:pt x="7938" y="1899"/>
                    <a:pt x="7802" y="1899"/>
                  </a:cubicBezTo>
                  <a:cubicBezTo>
                    <a:pt x="7757" y="1899"/>
                    <a:pt x="7712" y="1908"/>
                    <a:pt x="7669" y="1926"/>
                  </a:cubicBezTo>
                  <a:cubicBezTo>
                    <a:pt x="7492" y="1997"/>
                    <a:pt x="7408" y="2201"/>
                    <a:pt x="7481" y="2379"/>
                  </a:cubicBezTo>
                  <a:lnTo>
                    <a:pt x="7541" y="2522"/>
                  </a:lnTo>
                  <a:lnTo>
                    <a:pt x="6771" y="2840"/>
                  </a:lnTo>
                  <a:cubicBezTo>
                    <a:pt x="6516" y="2389"/>
                    <a:pt x="6142" y="2015"/>
                    <a:pt x="5691" y="1761"/>
                  </a:cubicBezTo>
                  <a:lnTo>
                    <a:pt x="6010" y="991"/>
                  </a:lnTo>
                  <a:lnTo>
                    <a:pt x="6153" y="1050"/>
                  </a:lnTo>
                  <a:cubicBezTo>
                    <a:pt x="6200" y="1069"/>
                    <a:pt x="6245" y="1078"/>
                    <a:pt x="6288" y="1078"/>
                  </a:cubicBezTo>
                  <a:cubicBezTo>
                    <a:pt x="6445" y="1078"/>
                    <a:pt x="6564" y="963"/>
                    <a:pt x="6605" y="862"/>
                  </a:cubicBezTo>
                  <a:cubicBezTo>
                    <a:pt x="6678" y="685"/>
                    <a:pt x="6595" y="483"/>
                    <a:pt x="6418" y="410"/>
                  </a:cubicBezTo>
                  <a:lnTo>
                    <a:pt x="5493" y="27"/>
                  </a:lnTo>
                  <a:cubicBezTo>
                    <a:pt x="5449" y="9"/>
                    <a:pt x="5404" y="1"/>
                    <a:pt x="5360" y="1"/>
                  </a:cubicBezTo>
                  <a:cubicBezTo>
                    <a:pt x="5224" y="1"/>
                    <a:pt x="5095" y="81"/>
                    <a:pt x="5040" y="215"/>
                  </a:cubicBezTo>
                  <a:cubicBezTo>
                    <a:pt x="4967" y="392"/>
                    <a:pt x="5051" y="594"/>
                    <a:pt x="5228" y="667"/>
                  </a:cubicBezTo>
                  <a:lnTo>
                    <a:pt x="5371" y="727"/>
                  </a:lnTo>
                  <a:lnTo>
                    <a:pt x="5054" y="1495"/>
                  </a:lnTo>
                  <a:cubicBezTo>
                    <a:pt x="4809" y="1428"/>
                    <a:pt x="4555" y="1391"/>
                    <a:pt x="4289" y="1391"/>
                  </a:cubicBezTo>
                  <a:cubicBezTo>
                    <a:pt x="4026" y="1391"/>
                    <a:pt x="3768" y="1427"/>
                    <a:pt x="3527" y="1495"/>
                  </a:cubicBezTo>
                  <a:lnTo>
                    <a:pt x="3208" y="727"/>
                  </a:lnTo>
                  <a:lnTo>
                    <a:pt x="3351" y="667"/>
                  </a:lnTo>
                  <a:cubicBezTo>
                    <a:pt x="3528" y="594"/>
                    <a:pt x="3612" y="392"/>
                    <a:pt x="3539" y="215"/>
                  </a:cubicBezTo>
                  <a:cubicBezTo>
                    <a:pt x="3485" y="81"/>
                    <a:pt x="3355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5632576" y="3786765"/>
              <a:ext cx="19816" cy="19845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5" y="1"/>
                    <a:pt x="0" y="156"/>
                    <a:pt x="0" y="348"/>
                  </a:cubicBezTo>
                  <a:cubicBezTo>
                    <a:pt x="0" y="538"/>
                    <a:pt x="155" y="693"/>
                    <a:pt x="347" y="693"/>
                  </a:cubicBezTo>
                  <a:cubicBezTo>
                    <a:pt x="539" y="693"/>
                    <a:pt x="693" y="538"/>
                    <a:pt x="693" y="348"/>
                  </a:cubicBezTo>
                  <a:cubicBezTo>
                    <a:pt x="693" y="156"/>
                    <a:pt x="53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5632519" y="3723112"/>
              <a:ext cx="19845" cy="46352"/>
            </a:xfrm>
            <a:custGeom>
              <a:avLst/>
              <a:gdLst/>
              <a:ahLst/>
              <a:cxnLst/>
              <a:rect l="l" t="t" r="r" b="b"/>
              <a:pathLst>
                <a:path w="694" h="1621" extrusionOk="0">
                  <a:moveTo>
                    <a:pt x="345" y="0"/>
                  </a:moveTo>
                  <a:cubicBezTo>
                    <a:pt x="156" y="0"/>
                    <a:pt x="1" y="156"/>
                    <a:pt x="1" y="347"/>
                  </a:cubicBezTo>
                  <a:lnTo>
                    <a:pt x="1" y="1274"/>
                  </a:lnTo>
                  <a:cubicBezTo>
                    <a:pt x="1" y="1466"/>
                    <a:pt x="156" y="1621"/>
                    <a:pt x="348" y="1621"/>
                  </a:cubicBezTo>
                  <a:cubicBezTo>
                    <a:pt x="540" y="1621"/>
                    <a:pt x="693" y="1466"/>
                    <a:pt x="693" y="1274"/>
                  </a:cubicBezTo>
                  <a:lnTo>
                    <a:pt x="693" y="347"/>
                  </a:lnTo>
                  <a:cubicBezTo>
                    <a:pt x="693" y="155"/>
                    <a:pt x="540" y="0"/>
                    <a:pt x="348" y="0"/>
                  </a:cubicBezTo>
                  <a:cubicBezTo>
                    <a:pt x="347" y="0"/>
                    <a:pt x="346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5" name="Google Shape;275;p41"/>
          <p:cNvCxnSpPr/>
          <p:nvPr/>
        </p:nvCxnSpPr>
        <p:spPr>
          <a:xfrm>
            <a:off x="2719500" y="3265846"/>
            <a:ext cx="370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3"/>
          <p:cNvSpPr/>
          <p:nvPr/>
        </p:nvSpPr>
        <p:spPr>
          <a:xfrm>
            <a:off x="973800" y="1791163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3"/>
          <p:cNvSpPr/>
          <p:nvPr/>
        </p:nvSpPr>
        <p:spPr>
          <a:xfrm>
            <a:off x="3520500" y="1654063"/>
            <a:ext cx="2103000" cy="2103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3"/>
          <p:cNvSpPr/>
          <p:nvPr/>
        </p:nvSpPr>
        <p:spPr>
          <a:xfrm>
            <a:off x="6341400" y="1791163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title"/>
          </p:nvPr>
        </p:nvSpPr>
        <p:spPr>
          <a:xfrm>
            <a:off x="720000" y="162018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Earnings</a:t>
            </a:r>
            <a:endParaRPr dirty="0"/>
          </a:p>
        </p:txBody>
      </p:sp>
      <p:sp>
        <p:nvSpPr>
          <p:cNvPr id="573" name="Google Shape;573;p53"/>
          <p:cNvSpPr txBox="1">
            <a:spLocks noGrp="1"/>
          </p:cNvSpPr>
          <p:nvPr>
            <p:ph type="subTitle" idx="1"/>
          </p:nvPr>
        </p:nvSpPr>
        <p:spPr>
          <a:xfrm>
            <a:off x="720000" y="3333737"/>
            <a:ext cx="2336400" cy="1523075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/>
              <a:t>Median wage of female workers / male workers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/>
              <a:t>Median wage of female full-time workers / male workers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/>
              <a:t>Average wage of female workers / male workers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200" dirty="0"/>
          </a:p>
        </p:txBody>
      </p:sp>
      <p:sp>
        <p:nvSpPr>
          <p:cNvPr id="574" name="Google Shape;574;p53"/>
          <p:cNvSpPr txBox="1">
            <a:spLocks noGrp="1"/>
          </p:cNvSpPr>
          <p:nvPr>
            <p:ph type="title" idx="2"/>
          </p:nvPr>
        </p:nvSpPr>
        <p:spPr>
          <a:xfrm>
            <a:off x="3403800" y="1151113"/>
            <a:ext cx="2336400" cy="7738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Larbor market participation</a:t>
            </a:r>
            <a:endParaRPr dirty="0"/>
          </a:p>
        </p:txBody>
      </p:sp>
      <p:sp>
        <p:nvSpPr>
          <p:cNvPr id="575" name="Google Shape;575;p53"/>
          <p:cNvSpPr txBox="1">
            <a:spLocks noGrp="1"/>
          </p:cNvSpPr>
          <p:nvPr>
            <p:ph type="subTitle" idx="3"/>
          </p:nvPr>
        </p:nvSpPr>
        <p:spPr>
          <a:xfrm>
            <a:off x="3403800" y="3486138"/>
            <a:ext cx="2430000" cy="1370674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/>
              <a:t>Proportion of workers with earnings among female population / male population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/>
              <a:t>Proportion of full-time workers among female population / male population</a:t>
            </a:r>
            <a:endParaRPr sz="1100" dirty="0"/>
          </a:p>
        </p:txBody>
      </p:sp>
      <p:sp>
        <p:nvSpPr>
          <p:cNvPr id="576" name="Google Shape;576;p53"/>
          <p:cNvSpPr txBox="1">
            <a:spLocks noGrp="1"/>
          </p:cNvSpPr>
          <p:nvPr>
            <p:ph type="title" idx="4"/>
          </p:nvPr>
        </p:nvSpPr>
        <p:spPr>
          <a:xfrm>
            <a:off x="6087600" y="162018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Education</a:t>
            </a:r>
            <a:endParaRPr dirty="0"/>
          </a:p>
        </p:txBody>
      </p:sp>
      <p:sp>
        <p:nvSpPr>
          <p:cNvPr id="577" name="Google Shape;577;p53"/>
          <p:cNvSpPr txBox="1">
            <a:spLocks noGrp="1"/>
          </p:cNvSpPr>
          <p:nvPr>
            <p:ph type="subTitle" idx="5"/>
          </p:nvPr>
        </p:nvSpPr>
        <p:spPr>
          <a:xfrm>
            <a:off x="6087600" y="3333737"/>
            <a:ext cx="2336400" cy="1687967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/>
              <a:t>Proportion of people high school degree or above among 25-or-above female / male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/>
              <a:t>Proportion of people with Bachelor’s degree or above among 25-or-above female / male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1200" dirty="0"/>
          </a:p>
        </p:txBody>
      </p:sp>
      <p:sp>
        <p:nvSpPr>
          <p:cNvPr id="578" name="Google Shape;578;p53"/>
          <p:cNvSpPr txBox="1">
            <a:spLocks noGrp="1"/>
          </p:cNvSpPr>
          <p:nvPr>
            <p:ph type="title" idx="6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American Community Survey</a:t>
            </a:r>
            <a:endParaRPr lang="en-US" i="1" dirty="0"/>
          </a:p>
        </p:txBody>
      </p:sp>
      <p:cxnSp>
        <p:nvCxnSpPr>
          <p:cNvPr id="595" name="Google Shape;595;p53"/>
          <p:cNvCxnSpPr>
            <a:cxnSpLocks/>
            <a:stCxn id="572" idx="1"/>
            <a:endCxn id="573" idx="1"/>
          </p:cNvCxnSpPr>
          <p:nvPr/>
        </p:nvCxnSpPr>
        <p:spPr>
          <a:xfrm rot="10800000" flipV="1">
            <a:off x="720000" y="1848787"/>
            <a:ext cx="12700" cy="22464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53"/>
          <p:cNvCxnSpPr>
            <a:cxnSpLocks/>
            <a:stCxn id="576" idx="3"/>
            <a:endCxn id="577" idx="3"/>
          </p:cNvCxnSpPr>
          <p:nvPr/>
        </p:nvCxnSpPr>
        <p:spPr>
          <a:xfrm>
            <a:off x="8424000" y="1848788"/>
            <a:ext cx="12700" cy="2328933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3"/>
          <p:cNvCxnSpPr>
            <a:cxnSpLocks/>
            <a:stCxn id="572" idx="3"/>
            <a:endCxn id="574" idx="1"/>
          </p:cNvCxnSpPr>
          <p:nvPr/>
        </p:nvCxnSpPr>
        <p:spPr>
          <a:xfrm flipV="1">
            <a:off x="3056400" y="1538051"/>
            <a:ext cx="347400" cy="310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3"/>
          <p:cNvCxnSpPr>
            <a:cxnSpLocks/>
            <a:stCxn id="574" idx="3"/>
            <a:endCxn id="576" idx="1"/>
          </p:cNvCxnSpPr>
          <p:nvPr/>
        </p:nvCxnSpPr>
        <p:spPr>
          <a:xfrm>
            <a:off x="5740200" y="1538051"/>
            <a:ext cx="347400" cy="310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53"/>
          <p:cNvCxnSpPr>
            <a:cxnSpLocks/>
            <a:stCxn id="573" idx="3"/>
            <a:endCxn id="575" idx="1"/>
          </p:cNvCxnSpPr>
          <p:nvPr/>
        </p:nvCxnSpPr>
        <p:spPr>
          <a:xfrm>
            <a:off x="3056400" y="4095275"/>
            <a:ext cx="34740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53"/>
          <p:cNvCxnSpPr>
            <a:cxnSpLocks/>
            <a:stCxn id="575" idx="3"/>
            <a:endCxn id="577" idx="1"/>
          </p:cNvCxnSpPr>
          <p:nvPr/>
        </p:nvCxnSpPr>
        <p:spPr>
          <a:xfrm>
            <a:off x="5833800" y="4171475"/>
            <a:ext cx="253800" cy="62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81DEA4D7-4157-4ABA-93A8-75D4378FE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089" y="2304736"/>
            <a:ext cx="1074274" cy="10742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1CDB17-0DCD-4BDE-BBAA-083EB8FAB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226" y="2329251"/>
            <a:ext cx="1201547" cy="120154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BFC5A5-8AB0-4635-9FBD-882CA4D80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427" y="2263626"/>
            <a:ext cx="1091484" cy="10914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 idx="6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Heatmap of correlation matrix – state-level</a:t>
            </a:r>
            <a:endParaRPr sz="2800" i="1"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>
            <a:off x="273321" y="3618836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The occurrences of the terms are highly correlated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pic>
        <p:nvPicPr>
          <p:cNvPr id="13" name="Picture 12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8DCAC95C-DCC6-497E-B1CC-8109A672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261" y="1345198"/>
            <a:ext cx="4438682" cy="356237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2FA277B6-73E8-4C64-A453-EAA3C1B486D8}"/>
              </a:ext>
            </a:extLst>
          </p:cNvPr>
          <p:cNvSpPr/>
          <p:nvPr/>
        </p:nvSpPr>
        <p:spPr>
          <a:xfrm>
            <a:off x="3687580" y="1420149"/>
            <a:ext cx="180681" cy="1837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302;p43">
            <a:extLst>
              <a:ext uri="{FF2B5EF4-FFF2-40B4-BE49-F238E27FC236}">
                <a16:creationId xmlns:a16="http://schemas.microsoft.com/office/drawing/2014/main" id="{FEECC383-7E32-4B60-B8E9-2204D6B599CD}"/>
              </a:ext>
            </a:extLst>
          </p:cNvPr>
          <p:cNvSpPr txBox="1">
            <a:spLocks/>
          </p:cNvSpPr>
          <p:nvPr/>
        </p:nvSpPr>
        <p:spPr>
          <a:xfrm>
            <a:off x="1159149" y="1265099"/>
            <a:ext cx="2742331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Labor market participation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3ABA2261-DE35-45CC-BE74-1D4987C0D5D0}"/>
              </a:ext>
            </a:extLst>
          </p:cNvPr>
          <p:cNvSpPr/>
          <p:nvPr/>
        </p:nvSpPr>
        <p:spPr>
          <a:xfrm>
            <a:off x="3687580" y="1660942"/>
            <a:ext cx="177797" cy="2374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302;p43">
            <a:extLst>
              <a:ext uri="{FF2B5EF4-FFF2-40B4-BE49-F238E27FC236}">
                <a16:creationId xmlns:a16="http://schemas.microsoft.com/office/drawing/2014/main" id="{2F8037DB-7E8A-4090-AF1D-9135EFF027B6}"/>
              </a:ext>
            </a:extLst>
          </p:cNvPr>
          <p:cNvSpPr txBox="1">
            <a:spLocks/>
          </p:cNvSpPr>
          <p:nvPr/>
        </p:nvSpPr>
        <p:spPr>
          <a:xfrm>
            <a:off x="2485295" y="1567816"/>
            <a:ext cx="1509810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Earnings</a:t>
            </a:r>
          </a:p>
        </p:txBody>
      </p:sp>
      <p:sp>
        <p:nvSpPr>
          <p:cNvPr id="50" name="Google Shape;302;p43">
            <a:extLst>
              <a:ext uri="{FF2B5EF4-FFF2-40B4-BE49-F238E27FC236}">
                <a16:creationId xmlns:a16="http://schemas.microsoft.com/office/drawing/2014/main" id="{08D958E9-B2FD-46E2-9DDA-92DE71ED2762}"/>
              </a:ext>
            </a:extLst>
          </p:cNvPr>
          <p:cNvSpPr txBox="1">
            <a:spLocks/>
          </p:cNvSpPr>
          <p:nvPr/>
        </p:nvSpPr>
        <p:spPr>
          <a:xfrm>
            <a:off x="2485295" y="1774380"/>
            <a:ext cx="1416185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Education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F2FC263-02AC-4705-A5C1-421C89D672D8}"/>
              </a:ext>
            </a:extLst>
          </p:cNvPr>
          <p:cNvSpPr/>
          <p:nvPr/>
        </p:nvSpPr>
        <p:spPr>
          <a:xfrm>
            <a:off x="3684696" y="1907555"/>
            <a:ext cx="141103" cy="1667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1708B8FA-E861-4FDF-BB86-CF4CEE605F58}"/>
              </a:ext>
            </a:extLst>
          </p:cNvPr>
          <p:cNvSpPr/>
          <p:nvPr/>
        </p:nvSpPr>
        <p:spPr>
          <a:xfrm>
            <a:off x="3567659" y="2150662"/>
            <a:ext cx="267384" cy="13220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302;p43">
            <a:extLst>
              <a:ext uri="{FF2B5EF4-FFF2-40B4-BE49-F238E27FC236}">
                <a16:creationId xmlns:a16="http://schemas.microsoft.com/office/drawing/2014/main" id="{40561531-5390-4328-B945-68853A1FEAA3}"/>
              </a:ext>
            </a:extLst>
          </p:cNvPr>
          <p:cNvSpPr txBox="1">
            <a:spLocks/>
          </p:cNvSpPr>
          <p:nvPr/>
        </p:nvSpPr>
        <p:spPr>
          <a:xfrm>
            <a:off x="1545855" y="2533108"/>
            <a:ext cx="2039119" cy="76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Frequency of different misogynistic terms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ADFDB40F-B723-4EB8-941E-8A599ECD3288}"/>
              </a:ext>
            </a:extLst>
          </p:cNvPr>
          <p:cNvSpPr/>
          <p:nvPr/>
        </p:nvSpPr>
        <p:spPr>
          <a:xfrm rot="16200000">
            <a:off x="5240000" y="4793879"/>
            <a:ext cx="181153" cy="2064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ACD682C0-EAED-482E-BDA4-AE9C752232B5}"/>
              </a:ext>
            </a:extLst>
          </p:cNvPr>
          <p:cNvSpPr/>
          <p:nvPr/>
        </p:nvSpPr>
        <p:spPr>
          <a:xfrm rot="16200000">
            <a:off x="5542032" y="4868970"/>
            <a:ext cx="177797" cy="2374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5F085175-CFAD-41FF-81D1-326811C73ABC}"/>
              </a:ext>
            </a:extLst>
          </p:cNvPr>
          <p:cNvSpPr/>
          <p:nvPr/>
        </p:nvSpPr>
        <p:spPr>
          <a:xfrm rot="16200000">
            <a:off x="5840899" y="4793688"/>
            <a:ext cx="141103" cy="1667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E9522DF9-82C2-4A3F-BFD4-323AF22E4831}"/>
              </a:ext>
            </a:extLst>
          </p:cNvPr>
          <p:cNvSpPr/>
          <p:nvPr/>
        </p:nvSpPr>
        <p:spPr>
          <a:xfrm rot="16200000">
            <a:off x="6726476" y="4155036"/>
            <a:ext cx="349594" cy="16273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E9038E-AE59-494D-B479-23AFA5316CEB}"/>
              </a:ext>
            </a:extLst>
          </p:cNvPr>
          <p:cNvSpPr/>
          <p:nvPr/>
        </p:nvSpPr>
        <p:spPr>
          <a:xfrm>
            <a:off x="5994835" y="2074323"/>
            <a:ext cx="1795054" cy="1488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3F5360-1127-48E4-848C-44CB39873C46}"/>
              </a:ext>
            </a:extLst>
          </p:cNvPr>
          <p:cNvCxnSpPr/>
          <p:nvPr/>
        </p:nvCxnSpPr>
        <p:spPr>
          <a:xfrm flipH="1" flipV="1">
            <a:off x="7714942" y="3522689"/>
            <a:ext cx="874422" cy="684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 idx="6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Heatmap of correlation matrix – state-level</a:t>
            </a:r>
            <a:endParaRPr sz="2800" i="1" dirty="0"/>
          </a:p>
        </p:txBody>
      </p:sp>
      <p:pic>
        <p:nvPicPr>
          <p:cNvPr id="13" name="Picture 12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8DCAC95C-DCC6-497E-B1CC-8109A672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261" y="1345198"/>
            <a:ext cx="4438682" cy="356237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2FA277B6-73E8-4C64-A453-EAA3C1B486D8}"/>
              </a:ext>
            </a:extLst>
          </p:cNvPr>
          <p:cNvSpPr/>
          <p:nvPr/>
        </p:nvSpPr>
        <p:spPr>
          <a:xfrm>
            <a:off x="3687580" y="1420149"/>
            <a:ext cx="180681" cy="1837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302;p43">
            <a:extLst>
              <a:ext uri="{FF2B5EF4-FFF2-40B4-BE49-F238E27FC236}">
                <a16:creationId xmlns:a16="http://schemas.microsoft.com/office/drawing/2014/main" id="{FEECC383-7E32-4B60-B8E9-2204D6B599CD}"/>
              </a:ext>
            </a:extLst>
          </p:cNvPr>
          <p:cNvSpPr txBox="1">
            <a:spLocks/>
          </p:cNvSpPr>
          <p:nvPr/>
        </p:nvSpPr>
        <p:spPr>
          <a:xfrm>
            <a:off x="1159149" y="1265099"/>
            <a:ext cx="2742331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Labor market participation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3ABA2261-DE35-45CC-BE74-1D4987C0D5D0}"/>
              </a:ext>
            </a:extLst>
          </p:cNvPr>
          <p:cNvSpPr/>
          <p:nvPr/>
        </p:nvSpPr>
        <p:spPr>
          <a:xfrm>
            <a:off x="3687580" y="1660942"/>
            <a:ext cx="177797" cy="2374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302;p43">
            <a:extLst>
              <a:ext uri="{FF2B5EF4-FFF2-40B4-BE49-F238E27FC236}">
                <a16:creationId xmlns:a16="http://schemas.microsoft.com/office/drawing/2014/main" id="{2F8037DB-7E8A-4090-AF1D-9135EFF027B6}"/>
              </a:ext>
            </a:extLst>
          </p:cNvPr>
          <p:cNvSpPr txBox="1">
            <a:spLocks/>
          </p:cNvSpPr>
          <p:nvPr/>
        </p:nvSpPr>
        <p:spPr>
          <a:xfrm>
            <a:off x="2485295" y="1567816"/>
            <a:ext cx="1509810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Earnings</a:t>
            </a:r>
          </a:p>
        </p:txBody>
      </p:sp>
      <p:sp>
        <p:nvSpPr>
          <p:cNvPr id="50" name="Google Shape;302;p43">
            <a:extLst>
              <a:ext uri="{FF2B5EF4-FFF2-40B4-BE49-F238E27FC236}">
                <a16:creationId xmlns:a16="http://schemas.microsoft.com/office/drawing/2014/main" id="{08D958E9-B2FD-46E2-9DDA-92DE71ED2762}"/>
              </a:ext>
            </a:extLst>
          </p:cNvPr>
          <p:cNvSpPr txBox="1">
            <a:spLocks/>
          </p:cNvSpPr>
          <p:nvPr/>
        </p:nvSpPr>
        <p:spPr>
          <a:xfrm>
            <a:off x="2485295" y="1774380"/>
            <a:ext cx="1416185" cy="33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Education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6F2FC263-02AC-4705-A5C1-421C89D672D8}"/>
              </a:ext>
            </a:extLst>
          </p:cNvPr>
          <p:cNvSpPr/>
          <p:nvPr/>
        </p:nvSpPr>
        <p:spPr>
          <a:xfrm>
            <a:off x="3684696" y="1907555"/>
            <a:ext cx="141103" cy="1667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1708B8FA-E861-4FDF-BB86-CF4CEE605F58}"/>
              </a:ext>
            </a:extLst>
          </p:cNvPr>
          <p:cNvSpPr/>
          <p:nvPr/>
        </p:nvSpPr>
        <p:spPr>
          <a:xfrm>
            <a:off x="3567659" y="2150662"/>
            <a:ext cx="267384" cy="132205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302;p43">
            <a:extLst>
              <a:ext uri="{FF2B5EF4-FFF2-40B4-BE49-F238E27FC236}">
                <a16:creationId xmlns:a16="http://schemas.microsoft.com/office/drawing/2014/main" id="{40561531-5390-4328-B945-68853A1FEAA3}"/>
              </a:ext>
            </a:extLst>
          </p:cNvPr>
          <p:cNvSpPr txBox="1">
            <a:spLocks/>
          </p:cNvSpPr>
          <p:nvPr/>
        </p:nvSpPr>
        <p:spPr>
          <a:xfrm>
            <a:off x="1545855" y="2533108"/>
            <a:ext cx="2039119" cy="76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/>
              <a:t>Frequency of different misogynistic terms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ADFDB40F-B723-4EB8-941E-8A599ECD3288}"/>
              </a:ext>
            </a:extLst>
          </p:cNvPr>
          <p:cNvSpPr/>
          <p:nvPr/>
        </p:nvSpPr>
        <p:spPr>
          <a:xfrm rot="16200000">
            <a:off x="5240000" y="4793879"/>
            <a:ext cx="181153" cy="2064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ACD682C0-EAED-482E-BDA4-AE9C752232B5}"/>
              </a:ext>
            </a:extLst>
          </p:cNvPr>
          <p:cNvSpPr/>
          <p:nvPr/>
        </p:nvSpPr>
        <p:spPr>
          <a:xfrm rot="16200000">
            <a:off x="5542032" y="4868970"/>
            <a:ext cx="177797" cy="2374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5F085175-CFAD-41FF-81D1-326811C73ABC}"/>
              </a:ext>
            </a:extLst>
          </p:cNvPr>
          <p:cNvSpPr/>
          <p:nvPr/>
        </p:nvSpPr>
        <p:spPr>
          <a:xfrm rot="16200000">
            <a:off x="5840899" y="4793688"/>
            <a:ext cx="141103" cy="1667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E9522DF9-82C2-4A3F-BFD4-323AF22E4831}"/>
              </a:ext>
            </a:extLst>
          </p:cNvPr>
          <p:cNvSpPr/>
          <p:nvPr/>
        </p:nvSpPr>
        <p:spPr>
          <a:xfrm rot="16200000">
            <a:off x="6726476" y="4155036"/>
            <a:ext cx="349594" cy="16273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E9038E-AE59-494D-B479-23AFA5316CEB}"/>
              </a:ext>
            </a:extLst>
          </p:cNvPr>
          <p:cNvSpPr/>
          <p:nvPr/>
        </p:nvSpPr>
        <p:spPr>
          <a:xfrm>
            <a:off x="5994835" y="2074323"/>
            <a:ext cx="1795054" cy="1488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3F5360-1127-48E4-848C-44CB39873C46}"/>
              </a:ext>
            </a:extLst>
          </p:cNvPr>
          <p:cNvCxnSpPr/>
          <p:nvPr/>
        </p:nvCxnSpPr>
        <p:spPr>
          <a:xfrm flipH="1" flipV="1">
            <a:off x="7714942" y="3522689"/>
            <a:ext cx="874422" cy="684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827BCF-FEBE-4214-B8F8-757AAF86E4E9}"/>
              </a:ext>
            </a:extLst>
          </p:cNvPr>
          <p:cNvSpPr/>
          <p:nvPr/>
        </p:nvSpPr>
        <p:spPr>
          <a:xfrm>
            <a:off x="5126636" y="2074323"/>
            <a:ext cx="206435" cy="1448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0446D-C079-484A-AC74-20B77BCB8069}"/>
              </a:ext>
            </a:extLst>
          </p:cNvPr>
          <p:cNvCxnSpPr/>
          <p:nvPr/>
        </p:nvCxnSpPr>
        <p:spPr>
          <a:xfrm flipV="1">
            <a:off x="4207239" y="3562662"/>
            <a:ext cx="919397" cy="719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02;p43">
            <a:extLst>
              <a:ext uri="{FF2B5EF4-FFF2-40B4-BE49-F238E27FC236}">
                <a16:creationId xmlns:a16="http://schemas.microsoft.com/office/drawing/2014/main" id="{3D452D0F-C9DF-4FE2-80D3-C27620D45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426" y="3393984"/>
            <a:ext cx="3065719" cy="1328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The occurrences of the terms are highly correlated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The occurrences of misogynistic terms seem to be correlated with measurements </a:t>
            </a:r>
            <a:r>
              <a:rPr lang="en-US" sz="1200" dirty="0">
                <a:solidFill>
                  <a:schemeClr val="tx1"/>
                </a:solidFill>
              </a:rPr>
              <a:t>of</a:t>
            </a:r>
            <a:r>
              <a:rPr lang="en-US" sz="1200" dirty="0">
                <a:solidFill>
                  <a:schemeClr val="bg1"/>
                </a:solidFill>
              </a:rPr>
              <a:t> labor market participation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But the correlation is small or even negative for other variables</a:t>
            </a:r>
          </a:p>
        </p:txBody>
      </p:sp>
    </p:spTree>
    <p:extLst>
      <p:ext uri="{BB962C8B-B14F-4D97-AF65-F5344CB8AC3E}">
        <p14:creationId xmlns:p14="http://schemas.microsoft.com/office/powerpoint/2010/main" val="197508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/>
          <p:nvPr/>
        </p:nvSpPr>
        <p:spPr>
          <a:xfrm>
            <a:off x="545557" y="2633697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52"/>
          <p:cNvSpPr/>
          <p:nvPr/>
        </p:nvSpPr>
        <p:spPr>
          <a:xfrm>
            <a:off x="2159940" y="2176497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720165" y="1947897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5280390" y="1719297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2"/>
          <p:cNvSpPr/>
          <p:nvPr/>
        </p:nvSpPr>
        <p:spPr>
          <a:xfrm>
            <a:off x="6840615" y="1490697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2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Misogyny &amp;</a:t>
            </a:r>
            <a:r>
              <a:rPr lang="en" dirty="0"/>
              <a:t> Gender Wage Gap (Becker, 1957)</a:t>
            </a:r>
            <a:endParaRPr dirty="0"/>
          </a:p>
        </p:txBody>
      </p:sp>
      <p:sp>
        <p:nvSpPr>
          <p:cNvPr id="529" name="Google Shape;529;p52"/>
          <p:cNvSpPr txBox="1">
            <a:spLocks noGrp="1"/>
          </p:cNvSpPr>
          <p:nvPr>
            <p:ph type="title" idx="4294967295"/>
          </p:nvPr>
        </p:nvSpPr>
        <p:spPr>
          <a:xfrm>
            <a:off x="718324" y="3922871"/>
            <a:ext cx="1487432" cy="2819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Distaste of women</a:t>
            </a:r>
            <a:endParaRPr sz="2000" dirty="0"/>
          </a:p>
        </p:txBody>
      </p:sp>
      <p:sp>
        <p:nvSpPr>
          <p:cNvPr id="531" name="Google Shape;531;p52"/>
          <p:cNvSpPr txBox="1">
            <a:spLocks noGrp="1"/>
          </p:cNvSpPr>
          <p:nvPr>
            <p:ph type="title" idx="4294967295"/>
          </p:nvPr>
        </p:nvSpPr>
        <p:spPr>
          <a:xfrm>
            <a:off x="2342781" y="3489669"/>
            <a:ext cx="14631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Hiring more men</a:t>
            </a:r>
            <a:endParaRPr sz="2000" dirty="0"/>
          </a:p>
        </p:txBody>
      </p:sp>
      <p:sp>
        <p:nvSpPr>
          <p:cNvPr id="533" name="Google Shape;533;p52"/>
          <p:cNvSpPr txBox="1">
            <a:spLocks noGrp="1"/>
          </p:cNvSpPr>
          <p:nvPr>
            <p:ph type="title" idx="4294967295"/>
          </p:nvPr>
        </p:nvSpPr>
        <p:spPr>
          <a:xfrm>
            <a:off x="5463236" y="3032470"/>
            <a:ext cx="14631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Men get more pay than equally skilled women</a:t>
            </a:r>
            <a:endParaRPr sz="1400" dirty="0"/>
          </a:p>
        </p:txBody>
      </p:sp>
      <p:sp>
        <p:nvSpPr>
          <p:cNvPr id="535" name="Google Shape;535;p52"/>
          <p:cNvSpPr txBox="1">
            <a:spLocks noGrp="1"/>
          </p:cNvSpPr>
          <p:nvPr>
            <p:ph type="title" idx="4294967295"/>
          </p:nvPr>
        </p:nvSpPr>
        <p:spPr>
          <a:xfrm>
            <a:off x="3903027" y="3261069"/>
            <a:ext cx="14631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</a:t>
            </a:r>
            <a:r>
              <a:rPr lang="en" sz="2000" dirty="0"/>
              <a:t>en are </a:t>
            </a:r>
            <a:r>
              <a:rPr lang="en-US" altLang="zh-CN" sz="2000" dirty="0"/>
              <a:t>more scarce</a:t>
            </a:r>
            <a:endParaRPr sz="2000" dirty="0"/>
          </a:p>
        </p:txBody>
      </p:sp>
      <p:sp>
        <p:nvSpPr>
          <p:cNvPr id="537" name="Google Shape;537;p52"/>
          <p:cNvSpPr txBox="1">
            <a:spLocks noGrp="1"/>
          </p:cNvSpPr>
          <p:nvPr>
            <p:ph type="title" idx="4294967295"/>
          </p:nvPr>
        </p:nvSpPr>
        <p:spPr>
          <a:xfrm>
            <a:off x="7023477" y="2803869"/>
            <a:ext cx="14631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 gender wage gap</a:t>
            </a:r>
            <a:endParaRPr sz="2000" dirty="0"/>
          </a:p>
        </p:txBody>
      </p:sp>
      <p:sp>
        <p:nvSpPr>
          <p:cNvPr id="539" name="Google Shape;539;p52"/>
          <p:cNvSpPr/>
          <p:nvPr/>
        </p:nvSpPr>
        <p:spPr>
          <a:xfrm>
            <a:off x="1445565" y="434054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2"/>
          <p:cNvSpPr/>
          <p:nvPr/>
        </p:nvSpPr>
        <p:spPr>
          <a:xfrm>
            <a:off x="3005790" y="411194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>
            <a:off x="4566015" y="388334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6126240" y="365474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7686465" y="342614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4" name="Google Shape;544;p52"/>
          <p:cNvCxnSpPr>
            <a:cxnSpLocks/>
            <a:stCxn id="539" idx="6"/>
            <a:endCxn id="540" idx="2"/>
          </p:cNvCxnSpPr>
          <p:nvPr/>
        </p:nvCxnSpPr>
        <p:spPr>
          <a:xfrm rot="10800000" flipH="1">
            <a:off x="1582665" y="4180498"/>
            <a:ext cx="142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52"/>
          <p:cNvCxnSpPr>
            <a:cxnSpLocks/>
            <a:stCxn id="540" idx="6"/>
            <a:endCxn id="541" idx="2"/>
          </p:cNvCxnSpPr>
          <p:nvPr/>
        </p:nvCxnSpPr>
        <p:spPr>
          <a:xfrm rot="10800000" flipH="1">
            <a:off x="3142890" y="3951898"/>
            <a:ext cx="142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52"/>
          <p:cNvCxnSpPr>
            <a:cxnSpLocks/>
            <a:stCxn id="541" idx="6"/>
            <a:endCxn id="542" idx="2"/>
          </p:cNvCxnSpPr>
          <p:nvPr/>
        </p:nvCxnSpPr>
        <p:spPr>
          <a:xfrm rot="10800000" flipH="1">
            <a:off x="4703115" y="3723298"/>
            <a:ext cx="142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2"/>
          <p:cNvCxnSpPr>
            <a:cxnSpLocks/>
            <a:stCxn id="542" idx="6"/>
            <a:endCxn id="543" idx="2"/>
          </p:cNvCxnSpPr>
          <p:nvPr/>
        </p:nvCxnSpPr>
        <p:spPr>
          <a:xfrm rot="10800000" flipH="1">
            <a:off x="6263340" y="3494698"/>
            <a:ext cx="142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8" name="Google Shape;548;p52"/>
          <p:cNvGrpSpPr/>
          <p:nvPr/>
        </p:nvGrpSpPr>
        <p:grpSpPr>
          <a:xfrm>
            <a:off x="5920501" y="2359451"/>
            <a:ext cx="548583" cy="548494"/>
            <a:chOff x="6090382" y="2241377"/>
            <a:chExt cx="338193" cy="338222"/>
          </a:xfrm>
        </p:grpSpPr>
        <p:sp>
          <p:nvSpPr>
            <p:cNvPr id="549" name="Google Shape;549;p52"/>
            <p:cNvSpPr/>
            <p:nvPr/>
          </p:nvSpPr>
          <p:spPr>
            <a:xfrm>
              <a:off x="6184803" y="2241377"/>
              <a:ext cx="149180" cy="62337"/>
            </a:xfrm>
            <a:custGeom>
              <a:avLst/>
              <a:gdLst/>
              <a:ahLst/>
              <a:cxnLst/>
              <a:rect l="l" t="t" r="r" b="b"/>
              <a:pathLst>
                <a:path w="5217" h="2180" extrusionOk="0">
                  <a:moveTo>
                    <a:pt x="1123" y="0"/>
                  </a:moveTo>
                  <a:cubicBezTo>
                    <a:pt x="1035" y="0"/>
                    <a:pt x="946" y="34"/>
                    <a:pt x="879" y="102"/>
                  </a:cubicBezTo>
                  <a:lnTo>
                    <a:pt x="136" y="845"/>
                  </a:lnTo>
                  <a:cubicBezTo>
                    <a:pt x="1" y="981"/>
                    <a:pt x="1" y="1201"/>
                    <a:pt x="136" y="1335"/>
                  </a:cubicBezTo>
                  <a:lnTo>
                    <a:pt x="879" y="2078"/>
                  </a:lnTo>
                  <a:cubicBezTo>
                    <a:pt x="947" y="2146"/>
                    <a:pt x="1036" y="2180"/>
                    <a:pt x="1125" y="2180"/>
                  </a:cubicBezTo>
                  <a:cubicBezTo>
                    <a:pt x="1214" y="2180"/>
                    <a:pt x="1302" y="2146"/>
                    <a:pt x="1369" y="2078"/>
                  </a:cubicBezTo>
                  <a:cubicBezTo>
                    <a:pt x="1505" y="1941"/>
                    <a:pt x="1505" y="1722"/>
                    <a:pt x="1369" y="1588"/>
                  </a:cubicBezTo>
                  <a:lnTo>
                    <a:pt x="1217" y="1438"/>
                  </a:lnTo>
                  <a:lnTo>
                    <a:pt x="3999" y="1438"/>
                  </a:lnTo>
                  <a:lnTo>
                    <a:pt x="3848" y="1588"/>
                  </a:lnTo>
                  <a:cubicBezTo>
                    <a:pt x="3712" y="1724"/>
                    <a:pt x="3712" y="1944"/>
                    <a:pt x="3848" y="2078"/>
                  </a:cubicBezTo>
                  <a:cubicBezTo>
                    <a:pt x="3916" y="2146"/>
                    <a:pt x="4005" y="2180"/>
                    <a:pt x="4094" y="2180"/>
                  </a:cubicBezTo>
                  <a:cubicBezTo>
                    <a:pt x="4182" y="2180"/>
                    <a:pt x="4271" y="2146"/>
                    <a:pt x="4338" y="2078"/>
                  </a:cubicBezTo>
                  <a:lnTo>
                    <a:pt x="5081" y="1335"/>
                  </a:lnTo>
                  <a:cubicBezTo>
                    <a:pt x="5216" y="1200"/>
                    <a:pt x="5216" y="979"/>
                    <a:pt x="5081" y="845"/>
                  </a:cubicBezTo>
                  <a:lnTo>
                    <a:pt x="4338" y="102"/>
                  </a:lnTo>
                  <a:cubicBezTo>
                    <a:pt x="4270" y="34"/>
                    <a:pt x="4181" y="0"/>
                    <a:pt x="4092" y="0"/>
                  </a:cubicBezTo>
                  <a:cubicBezTo>
                    <a:pt x="4003" y="0"/>
                    <a:pt x="3915" y="34"/>
                    <a:pt x="3848" y="102"/>
                  </a:cubicBezTo>
                  <a:cubicBezTo>
                    <a:pt x="3712" y="239"/>
                    <a:pt x="3712" y="458"/>
                    <a:pt x="3848" y="592"/>
                  </a:cubicBezTo>
                  <a:lnTo>
                    <a:pt x="3999" y="742"/>
                  </a:lnTo>
                  <a:lnTo>
                    <a:pt x="1217" y="742"/>
                  </a:lnTo>
                  <a:lnTo>
                    <a:pt x="1369" y="592"/>
                  </a:lnTo>
                  <a:cubicBezTo>
                    <a:pt x="1505" y="456"/>
                    <a:pt x="1505" y="236"/>
                    <a:pt x="1369" y="102"/>
                  </a:cubicBezTo>
                  <a:cubicBezTo>
                    <a:pt x="1301" y="34"/>
                    <a:pt x="121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090382" y="2315695"/>
              <a:ext cx="338193" cy="263903"/>
            </a:xfrm>
            <a:custGeom>
              <a:avLst/>
              <a:gdLst/>
              <a:ahLst/>
              <a:cxnLst/>
              <a:rect l="l" t="t" r="r" b="b"/>
              <a:pathLst>
                <a:path w="11827" h="9229" extrusionOk="0">
                  <a:moveTo>
                    <a:pt x="3311" y="693"/>
                  </a:moveTo>
                  <a:cubicBezTo>
                    <a:pt x="3734" y="693"/>
                    <a:pt x="4078" y="1037"/>
                    <a:pt x="4078" y="1460"/>
                  </a:cubicBezTo>
                  <a:cubicBezTo>
                    <a:pt x="4078" y="1882"/>
                    <a:pt x="3734" y="2226"/>
                    <a:pt x="3311" y="2226"/>
                  </a:cubicBezTo>
                  <a:cubicBezTo>
                    <a:pt x="2889" y="2226"/>
                    <a:pt x="2544" y="1882"/>
                    <a:pt x="2544" y="1460"/>
                  </a:cubicBezTo>
                  <a:cubicBezTo>
                    <a:pt x="2544" y="1037"/>
                    <a:pt x="2889" y="693"/>
                    <a:pt x="3311" y="693"/>
                  </a:cubicBezTo>
                  <a:close/>
                  <a:moveTo>
                    <a:pt x="8508" y="693"/>
                  </a:moveTo>
                  <a:cubicBezTo>
                    <a:pt x="8931" y="693"/>
                    <a:pt x="9275" y="1037"/>
                    <a:pt x="9275" y="1460"/>
                  </a:cubicBezTo>
                  <a:cubicBezTo>
                    <a:pt x="9275" y="1882"/>
                    <a:pt x="8931" y="2226"/>
                    <a:pt x="8508" y="2226"/>
                  </a:cubicBezTo>
                  <a:cubicBezTo>
                    <a:pt x="8085" y="2226"/>
                    <a:pt x="7741" y="1882"/>
                    <a:pt x="7741" y="1460"/>
                  </a:cubicBezTo>
                  <a:cubicBezTo>
                    <a:pt x="7741" y="1037"/>
                    <a:pt x="8085" y="693"/>
                    <a:pt x="8508" y="693"/>
                  </a:cubicBezTo>
                  <a:close/>
                  <a:moveTo>
                    <a:pt x="3311" y="2921"/>
                  </a:moveTo>
                  <a:cubicBezTo>
                    <a:pt x="3938" y="2921"/>
                    <a:pt x="4449" y="3431"/>
                    <a:pt x="4449" y="4059"/>
                  </a:cubicBezTo>
                  <a:lnTo>
                    <a:pt x="4449" y="4826"/>
                  </a:lnTo>
                  <a:lnTo>
                    <a:pt x="4055" y="4826"/>
                  </a:lnTo>
                  <a:cubicBezTo>
                    <a:pt x="3767" y="4826"/>
                    <a:pt x="3507" y="4938"/>
                    <a:pt x="3313" y="5118"/>
                  </a:cubicBezTo>
                  <a:cubicBezTo>
                    <a:pt x="3119" y="4935"/>
                    <a:pt x="2857" y="4826"/>
                    <a:pt x="2571" y="4826"/>
                  </a:cubicBezTo>
                  <a:lnTo>
                    <a:pt x="2174" y="4826"/>
                  </a:lnTo>
                  <a:lnTo>
                    <a:pt x="2174" y="4059"/>
                  </a:lnTo>
                  <a:cubicBezTo>
                    <a:pt x="2174" y="3431"/>
                    <a:pt x="2684" y="2921"/>
                    <a:pt x="3311" y="2921"/>
                  </a:cubicBezTo>
                  <a:close/>
                  <a:moveTo>
                    <a:pt x="8508" y="2921"/>
                  </a:moveTo>
                  <a:cubicBezTo>
                    <a:pt x="9135" y="2921"/>
                    <a:pt x="9646" y="3431"/>
                    <a:pt x="9646" y="4059"/>
                  </a:cubicBezTo>
                  <a:lnTo>
                    <a:pt x="9646" y="4826"/>
                  </a:lnTo>
                  <a:lnTo>
                    <a:pt x="9251" y="4826"/>
                  </a:lnTo>
                  <a:cubicBezTo>
                    <a:pt x="8964" y="4826"/>
                    <a:pt x="8703" y="4938"/>
                    <a:pt x="8509" y="5118"/>
                  </a:cubicBezTo>
                  <a:cubicBezTo>
                    <a:pt x="8314" y="4935"/>
                    <a:pt x="8054" y="4826"/>
                    <a:pt x="7766" y="4826"/>
                  </a:cubicBezTo>
                  <a:lnTo>
                    <a:pt x="7370" y="4826"/>
                  </a:lnTo>
                  <a:lnTo>
                    <a:pt x="7370" y="4059"/>
                  </a:lnTo>
                  <a:cubicBezTo>
                    <a:pt x="7370" y="3431"/>
                    <a:pt x="7881" y="2921"/>
                    <a:pt x="8508" y="2921"/>
                  </a:cubicBezTo>
                  <a:close/>
                  <a:moveTo>
                    <a:pt x="1556" y="5519"/>
                  </a:moveTo>
                  <a:cubicBezTo>
                    <a:pt x="1508" y="5641"/>
                    <a:pt x="1481" y="5775"/>
                    <a:pt x="1481" y="5913"/>
                  </a:cubicBezTo>
                  <a:lnTo>
                    <a:pt x="1481" y="6310"/>
                  </a:lnTo>
                  <a:lnTo>
                    <a:pt x="690" y="6310"/>
                  </a:lnTo>
                  <a:lnTo>
                    <a:pt x="690" y="5519"/>
                  </a:lnTo>
                  <a:close/>
                  <a:moveTo>
                    <a:pt x="11131" y="5519"/>
                  </a:moveTo>
                  <a:lnTo>
                    <a:pt x="11131" y="6310"/>
                  </a:lnTo>
                  <a:lnTo>
                    <a:pt x="10340" y="6310"/>
                  </a:lnTo>
                  <a:lnTo>
                    <a:pt x="10340" y="5913"/>
                  </a:lnTo>
                  <a:cubicBezTo>
                    <a:pt x="10340" y="5773"/>
                    <a:pt x="10313" y="5639"/>
                    <a:pt x="10265" y="5519"/>
                  </a:cubicBezTo>
                  <a:close/>
                  <a:moveTo>
                    <a:pt x="6752" y="5519"/>
                  </a:moveTo>
                  <a:cubicBezTo>
                    <a:pt x="6704" y="5641"/>
                    <a:pt x="6677" y="5775"/>
                    <a:pt x="6677" y="5915"/>
                  </a:cubicBezTo>
                  <a:lnTo>
                    <a:pt x="6677" y="6311"/>
                  </a:lnTo>
                  <a:lnTo>
                    <a:pt x="5143" y="6311"/>
                  </a:lnTo>
                  <a:lnTo>
                    <a:pt x="5143" y="5913"/>
                  </a:lnTo>
                  <a:cubicBezTo>
                    <a:pt x="5143" y="5773"/>
                    <a:pt x="5118" y="5639"/>
                    <a:pt x="5069" y="5519"/>
                  </a:cubicBezTo>
                  <a:close/>
                  <a:moveTo>
                    <a:pt x="2568" y="5519"/>
                  </a:moveTo>
                  <a:cubicBezTo>
                    <a:pt x="2787" y="5519"/>
                    <a:pt x="2966" y="5694"/>
                    <a:pt x="2966" y="5915"/>
                  </a:cubicBezTo>
                  <a:lnTo>
                    <a:pt x="2966" y="8536"/>
                  </a:lnTo>
                  <a:lnTo>
                    <a:pt x="2174" y="8536"/>
                  </a:lnTo>
                  <a:lnTo>
                    <a:pt x="2174" y="5913"/>
                  </a:lnTo>
                  <a:cubicBezTo>
                    <a:pt x="2174" y="5806"/>
                    <a:pt x="2215" y="5708"/>
                    <a:pt x="2290" y="5633"/>
                  </a:cubicBezTo>
                  <a:cubicBezTo>
                    <a:pt x="2364" y="5559"/>
                    <a:pt x="2463" y="5519"/>
                    <a:pt x="2568" y="5519"/>
                  </a:cubicBezTo>
                  <a:close/>
                  <a:moveTo>
                    <a:pt x="4055" y="5519"/>
                  </a:moveTo>
                  <a:cubicBezTo>
                    <a:pt x="4272" y="5519"/>
                    <a:pt x="4451" y="5694"/>
                    <a:pt x="4451" y="5915"/>
                  </a:cubicBezTo>
                  <a:lnTo>
                    <a:pt x="4451" y="8536"/>
                  </a:lnTo>
                  <a:lnTo>
                    <a:pt x="3660" y="8536"/>
                  </a:lnTo>
                  <a:lnTo>
                    <a:pt x="3660" y="5913"/>
                  </a:lnTo>
                  <a:cubicBezTo>
                    <a:pt x="3660" y="5806"/>
                    <a:pt x="3700" y="5708"/>
                    <a:pt x="3775" y="5633"/>
                  </a:cubicBezTo>
                  <a:cubicBezTo>
                    <a:pt x="3849" y="5559"/>
                    <a:pt x="3949" y="5519"/>
                    <a:pt x="4055" y="5519"/>
                  </a:cubicBezTo>
                  <a:close/>
                  <a:moveTo>
                    <a:pt x="7765" y="5519"/>
                  </a:moveTo>
                  <a:cubicBezTo>
                    <a:pt x="7982" y="5519"/>
                    <a:pt x="8161" y="5694"/>
                    <a:pt x="8161" y="5915"/>
                  </a:cubicBezTo>
                  <a:lnTo>
                    <a:pt x="8161" y="8536"/>
                  </a:lnTo>
                  <a:lnTo>
                    <a:pt x="7370" y="8536"/>
                  </a:lnTo>
                  <a:lnTo>
                    <a:pt x="7370" y="5913"/>
                  </a:lnTo>
                  <a:cubicBezTo>
                    <a:pt x="7370" y="5806"/>
                    <a:pt x="7412" y="5708"/>
                    <a:pt x="7486" y="5633"/>
                  </a:cubicBezTo>
                  <a:cubicBezTo>
                    <a:pt x="7561" y="5559"/>
                    <a:pt x="7659" y="5519"/>
                    <a:pt x="7765" y="5519"/>
                  </a:cubicBezTo>
                  <a:close/>
                  <a:moveTo>
                    <a:pt x="9251" y="5519"/>
                  </a:moveTo>
                  <a:cubicBezTo>
                    <a:pt x="9468" y="5519"/>
                    <a:pt x="9647" y="5694"/>
                    <a:pt x="9647" y="5915"/>
                  </a:cubicBezTo>
                  <a:lnTo>
                    <a:pt x="9647" y="8536"/>
                  </a:lnTo>
                  <a:lnTo>
                    <a:pt x="8856" y="8536"/>
                  </a:lnTo>
                  <a:lnTo>
                    <a:pt x="8856" y="5913"/>
                  </a:lnTo>
                  <a:cubicBezTo>
                    <a:pt x="8856" y="5806"/>
                    <a:pt x="8897" y="5708"/>
                    <a:pt x="8971" y="5633"/>
                  </a:cubicBezTo>
                  <a:cubicBezTo>
                    <a:pt x="9045" y="5559"/>
                    <a:pt x="9144" y="5519"/>
                    <a:pt x="9251" y="5519"/>
                  </a:cubicBezTo>
                  <a:close/>
                  <a:moveTo>
                    <a:pt x="3314" y="1"/>
                  </a:moveTo>
                  <a:cubicBezTo>
                    <a:pt x="2510" y="1"/>
                    <a:pt x="1855" y="656"/>
                    <a:pt x="1855" y="1460"/>
                  </a:cubicBezTo>
                  <a:cubicBezTo>
                    <a:pt x="1855" y="1879"/>
                    <a:pt x="2034" y="2257"/>
                    <a:pt x="2317" y="2525"/>
                  </a:cubicBezTo>
                  <a:cubicBezTo>
                    <a:pt x="1816" y="2853"/>
                    <a:pt x="1486" y="3416"/>
                    <a:pt x="1486" y="4059"/>
                  </a:cubicBezTo>
                  <a:lnTo>
                    <a:pt x="1486" y="4826"/>
                  </a:lnTo>
                  <a:lnTo>
                    <a:pt x="348" y="4826"/>
                  </a:lnTo>
                  <a:cubicBezTo>
                    <a:pt x="156" y="4826"/>
                    <a:pt x="1" y="4980"/>
                    <a:pt x="1" y="5172"/>
                  </a:cubicBezTo>
                  <a:lnTo>
                    <a:pt x="1" y="6655"/>
                  </a:lnTo>
                  <a:cubicBezTo>
                    <a:pt x="1" y="6847"/>
                    <a:pt x="156" y="7002"/>
                    <a:pt x="348" y="7002"/>
                  </a:cubicBezTo>
                  <a:lnTo>
                    <a:pt x="1486" y="7002"/>
                  </a:lnTo>
                  <a:lnTo>
                    <a:pt x="1486" y="8882"/>
                  </a:lnTo>
                  <a:cubicBezTo>
                    <a:pt x="1486" y="9074"/>
                    <a:pt x="1639" y="9229"/>
                    <a:pt x="1831" y="9229"/>
                  </a:cubicBezTo>
                  <a:lnTo>
                    <a:pt x="4801" y="9229"/>
                  </a:lnTo>
                  <a:cubicBezTo>
                    <a:pt x="4993" y="9229"/>
                    <a:pt x="5146" y="9074"/>
                    <a:pt x="5146" y="8882"/>
                  </a:cubicBezTo>
                  <a:lnTo>
                    <a:pt x="5146" y="7002"/>
                  </a:lnTo>
                  <a:lnTo>
                    <a:pt x="6680" y="7002"/>
                  </a:lnTo>
                  <a:lnTo>
                    <a:pt x="6680" y="8882"/>
                  </a:lnTo>
                  <a:cubicBezTo>
                    <a:pt x="6680" y="9074"/>
                    <a:pt x="6835" y="9229"/>
                    <a:pt x="7027" y="9229"/>
                  </a:cubicBezTo>
                  <a:lnTo>
                    <a:pt x="9997" y="9229"/>
                  </a:lnTo>
                  <a:cubicBezTo>
                    <a:pt x="10188" y="9229"/>
                    <a:pt x="10343" y="9074"/>
                    <a:pt x="10343" y="8882"/>
                  </a:cubicBezTo>
                  <a:lnTo>
                    <a:pt x="10343" y="7002"/>
                  </a:lnTo>
                  <a:lnTo>
                    <a:pt x="11481" y="7002"/>
                  </a:lnTo>
                  <a:cubicBezTo>
                    <a:pt x="11673" y="7002"/>
                    <a:pt x="11826" y="6847"/>
                    <a:pt x="11826" y="6655"/>
                  </a:cubicBezTo>
                  <a:lnTo>
                    <a:pt x="11826" y="5172"/>
                  </a:lnTo>
                  <a:cubicBezTo>
                    <a:pt x="11823" y="4980"/>
                    <a:pt x="11668" y="4826"/>
                    <a:pt x="11478" y="4826"/>
                  </a:cubicBezTo>
                  <a:lnTo>
                    <a:pt x="10340" y="4826"/>
                  </a:lnTo>
                  <a:lnTo>
                    <a:pt x="10340" y="4059"/>
                  </a:lnTo>
                  <a:cubicBezTo>
                    <a:pt x="10340" y="3416"/>
                    <a:pt x="10008" y="2853"/>
                    <a:pt x="9507" y="2525"/>
                  </a:cubicBezTo>
                  <a:cubicBezTo>
                    <a:pt x="9792" y="2258"/>
                    <a:pt x="9969" y="1880"/>
                    <a:pt x="9969" y="1460"/>
                  </a:cubicBezTo>
                  <a:cubicBezTo>
                    <a:pt x="9969" y="656"/>
                    <a:pt x="9314" y="1"/>
                    <a:pt x="8509" y="1"/>
                  </a:cubicBezTo>
                  <a:cubicBezTo>
                    <a:pt x="7705" y="1"/>
                    <a:pt x="7050" y="656"/>
                    <a:pt x="7050" y="1460"/>
                  </a:cubicBezTo>
                  <a:cubicBezTo>
                    <a:pt x="7050" y="1879"/>
                    <a:pt x="7228" y="2257"/>
                    <a:pt x="7511" y="2525"/>
                  </a:cubicBezTo>
                  <a:cubicBezTo>
                    <a:pt x="7011" y="2853"/>
                    <a:pt x="6679" y="3416"/>
                    <a:pt x="6679" y="4059"/>
                  </a:cubicBezTo>
                  <a:lnTo>
                    <a:pt x="6679" y="4826"/>
                  </a:lnTo>
                  <a:lnTo>
                    <a:pt x="5145" y="4826"/>
                  </a:lnTo>
                  <a:lnTo>
                    <a:pt x="5145" y="4059"/>
                  </a:lnTo>
                  <a:cubicBezTo>
                    <a:pt x="5145" y="3416"/>
                    <a:pt x="4814" y="2853"/>
                    <a:pt x="4312" y="2525"/>
                  </a:cubicBezTo>
                  <a:cubicBezTo>
                    <a:pt x="4595" y="2258"/>
                    <a:pt x="4774" y="1880"/>
                    <a:pt x="4774" y="1460"/>
                  </a:cubicBezTo>
                  <a:cubicBezTo>
                    <a:pt x="4774" y="656"/>
                    <a:pt x="4119" y="1"/>
                    <a:pt x="3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2"/>
          <p:cNvGrpSpPr/>
          <p:nvPr/>
        </p:nvGrpSpPr>
        <p:grpSpPr>
          <a:xfrm>
            <a:off x="2799957" y="2816751"/>
            <a:ext cx="548769" cy="548309"/>
            <a:chOff x="4063368" y="2241491"/>
            <a:chExt cx="338307" cy="338107"/>
          </a:xfrm>
        </p:grpSpPr>
        <p:sp>
          <p:nvSpPr>
            <p:cNvPr id="556" name="Google Shape;556;p52"/>
            <p:cNvSpPr/>
            <p:nvPr/>
          </p:nvSpPr>
          <p:spPr>
            <a:xfrm>
              <a:off x="4189815" y="2241491"/>
              <a:ext cx="85413" cy="83469"/>
            </a:xfrm>
            <a:custGeom>
              <a:avLst/>
              <a:gdLst/>
              <a:ahLst/>
              <a:cxnLst/>
              <a:rect l="l" t="t" r="r" b="b"/>
              <a:pathLst>
                <a:path w="2987" h="2919" extrusionOk="0">
                  <a:moveTo>
                    <a:pt x="2605" y="1"/>
                  </a:moveTo>
                  <a:cubicBezTo>
                    <a:pt x="2517" y="1"/>
                    <a:pt x="2428" y="35"/>
                    <a:pt x="2361" y="102"/>
                  </a:cubicBezTo>
                  <a:lnTo>
                    <a:pt x="1494" y="972"/>
                  </a:lnTo>
                  <a:lnTo>
                    <a:pt x="626" y="104"/>
                  </a:lnTo>
                  <a:cubicBezTo>
                    <a:pt x="558" y="36"/>
                    <a:pt x="469" y="2"/>
                    <a:pt x="380" y="2"/>
                  </a:cubicBezTo>
                  <a:cubicBezTo>
                    <a:pt x="292" y="2"/>
                    <a:pt x="203" y="36"/>
                    <a:pt x="136" y="104"/>
                  </a:cubicBezTo>
                  <a:cubicBezTo>
                    <a:pt x="0" y="239"/>
                    <a:pt x="0" y="460"/>
                    <a:pt x="136" y="594"/>
                  </a:cubicBezTo>
                  <a:lnTo>
                    <a:pt x="1004" y="1461"/>
                  </a:lnTo>
                  <a:lnTo>
                    <a:pt x="136" y="2329"/>
                  </a:lnTo>
                  <a:cubicBezTo>
                    <a:pt x="0" y="2462"/>
                    <a:pt x="0" y="2681"/>
                    <a:pt x="136" y="2816"/>
                  </a:cubicBezTo>
                  <a:cubicBezTo>
                    <a:pt x="204" y="2885"/>
                    <a:pt x="293" y="2919"/>
                    <a:pt x="382" y="2919"/>
                  </a:cubicBezTo>
                  <a:cubicBezTo>
                    <a:pt x="471" y="2919"/>
                    <a:pt x="559" y="2885"/>
                    <a:pt x="626" y="2816"/>
                  </a:cubicBezTo>
                  <a:lnTo>
                    <a:pt x="1494" y="1949"/>
                  </a:lnTo>
                  <a:lnTo>
                    <a:pt x="2361" y="2816"/>
                  </a:lnTo>
                  <a:cubicBezTo>
                    <a:pt x="2429" y="2885"/>
                    <a:pt x="2518" y="2919"/>
                    <a:pt x="2607" y="2919"/>
                  </a:cubicBezTo>
                  <a:cubicBezTo>
                    <a:pt x="2695" y="2919"/>
                    <a:pt x="2784" y="2885"/>
                    <a:pt x="2851" y="2816"/>
                  </a:cubicBezTo>
                  <a:cubicBezTo>
                    <a:pt x="2987" y="2681"/>
                    <a:pt x="2987" y="2462"/>
                    <a:pt x="2851" y="2328"/>
                  </a:cubicBezTo>
                  <a:lnTo>
                    <a:pt x="1983" y="1459"/>
                  </a:lnTo>
                  <a:lnTo>
                    <a:pt x="2851" y="592"/>
                  </a:lnTo>
                  <a:cubicBezTo>
                    <a:pt x="2987" y="455"/>
                    <a:pt x="2987" y="236"/>
                    <a:pt x="2851" y="102"/>
                  </a:cubicBezTo>
                  <a:cubicBezTo>
                    <a:pt x="2783" y="35"/>
                    <a:pt x="269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4063368" y="2347521"/>
              <a:ext cx="338307" cy="232077"/>
            </a:xfrm>
            <a:custGeom>
              <a:avLst/>
              <a:gdLst/>
              <a:ahLst/>
              <a:cxnLst/>
              <a:rect l="l" t="t" r="r" b="b"/>
              <a:pathLst>
                <a:path w="11831" h="8116" extrusionOk="0">
                  <a:moveTo>
                    <a:pt x="4062" y="693"/>
                  </a:moveTo>
                  <a:cubicBezTo>
                    <a:pt x="4483" y="693"/>
                    <a:pt x="4829" y="1037"/>
                    <a:pt x="4829" y="1460"/>
                  </a:cubicBezTo>
                  <a:cubicBezTo>
                    <a:pt x="4829" y="1883"/>
                    <a:pt x="4483" y="2227"/>
                    <a:pt x="4062" y="2227"/>
                  </a:cubicBezTo>
                  <a:cubicBezTo>
                    <a:pt x="3639" y="2227"/>
                    <a:pt x="3295" y="1883"/>
                    <a:pt x="3295" y="1460"/>
                  </a:cubicBezTo>
                  <a:cubicBezTo>
                    <a:pt x="3295" y="1037"/>
                    <a:pt x="3639" y="693"/>
                    <a:pt x="4062" y="693"/>
                  </a:cubicBezTo>
                  <a:close/>
                  <a:moveTo>
                    <a:pt x="7772" y="693"/>
                  </a:moveTo>
                  <a:cubicBezTo>
                    <a:pt x="8195" y="693"/>
                    <a:pt x="8539" y="1037"/>
                    <a:pt x="8539" y="1460"/>
                  </a:cubicBezTo>
                  <a:cubicBezTo>
                    <a:pt x="8539" y="1883"/>
                    <a:pt x="8195" y="2227"/>
                    <a:pt x="7772" y="2227"/>
                  </a:cubicBezTo>
                  <a:cubicBezTo>
                    <a:pt x="7349" y="2227"/>
                    <a:pt x="7005" y="1883"/>
                    <a:pt x="7005" y="1460"/>
                  </a:cubicBezTo>
                  <a:cubicBezTo>
                    <a:pt x="7005" y="1037"/>
                    <a:pt x="7349" y="693"/>
                    <a:pt x="7772" y="693"/>
                  </a:cubicBezTo>
                  <a:close/>
                  <a:moveTo>
                    <a:pt x="2205" y="1993"/>
                  </a:moveTo>
                  <a:cubicBezTo>
                    <a:pt x="2628" y="1993"/>
                    <a:pt x="2972" y="2337"/>
                    <a:pt x="2972" y="2758"/>
                  </a:cubicBezTo>
                  <a:cubicBezTo>
                    <a:pt x="2972" y="3181"/>
                    <a:pt x="2628" y="3525"/>
                    <a:pt x="2205" y="3525"/>
                  </a:cubicBezTo>
                  <a:cubicBezTo>
                    <a:pt x="1783" y="3525"/>
                    <a:pt x="1438" y="3181"/>
                    <a:pt x="1438" y="2758"/>
                  </a:cubicBezTo>
                  <a:cubicBezTo>
                    <a:pt x="1438" y="2337"/>
                    <a:pt x="1783" y="1993"/>
                    <a:pt x="2205" y="1993"/>
                  </a:cubicBezTo>
                  <a:close/>
                  <a:moveTo>
                    <a:pt x="5918" y="1993"/>
                  </a:moveTo>
                  <a:cubicBezTo>
                    <a:pt x="6341" y="1993"/>
                    <a:pt x="6685" y="2337"/>
                    <a:pt x="6685" y="2758"/>
                  </a:cubicBezTo>
                  <a:cubicBezTo>
                    <a:pt x="6685" y="3181"/>
                    <a:pt x="6341" y="3525"/>
                    <a:pt x="5918" y="3525"/>
                  </a:cubicBezTo>
                  <a:cubicBezTo>
                    <a:pt x="5495" y="3525"/>
                    <a:pt x="5151" y="3181"/>
                    <a:pt x="5151" y="2758"/>
                  </a:cubicBezTo>
                  <a:cubicBezTo>
                    <a:pt x="5151" y="2337"/>
                    <a:pt x="5493" y="1993"/>
                    <a:pt x="5918" y="1993"/>
                  </a:cubicBezTo>
                  <a:close/>
                  <a:moveTo>
                    <a:pt x="9628" y="1993"/>
                  </a:moveTo>
                  <a:cubicBezTo>
                    <a:pt x="10051" y="1993"/>
                    <a:pt x="10395" y="2337"/>
                    <a:pt x="10395" y="2758"/>
                  </a:cubicBezTo>
                  <a:cubicBezTo>
                    <a:pt x="10395" y="3181"/>
                    <a:pt x="10051" y="3525"/>
                    <a:pt x="9628" y="3525"/>
                  </a:cubicBezTo>
                  <a:cubicBezTo>
                    <a:pt x="9205" y="3525"/>
                    <a:pt x="8861" y="3181"/>
                    <a:pt x="8861" y="2758"/>
                  </a:cubicBezTo>
                  <a:cubicBezTo>
                    <a:pt x="8861" y="2337"/>
                    <a:pt x="9205" y="1993"/>
                    <a:pt x="9628" y="1993"/>
                  </a:cubicBezTo>
                  <a:close/>
                  <a:moveTo>
                    <a:pt x="4461" y="2866"/>
                  </a:moveTo>
                  <a:cubicBezTo>
                    <a:pt x="4488" y="3223"/>
                    <a:pt x="4643" y="3546"/>
                    <a:pt x="4881" y="3788"/>
                  </a:cubicBezTo>
                  <a:cubicBezTo>
                    <a:pt x="4547" y="3966"/>
                    <a:pt x="4264" y="4227"/>
                    <a:pt x="4062" y="4544"/>
                  </a:cubicBezTo>
                  <a:cubicBezTo>
                    <a:pt x="3858" y="4228"/>
                    <a:pt x="3575" y="3966"/>
                    <a:pt x="3243" y="3788"/>
                  </a:cubicBezTo>
                  <a:cubicBezTo>
                    <a:pt x="3481" y="3546"/>
                    <a:pt x="3634" y="3223"/>
                    <a:pt x="3661" y="2866"/>
                  </a:cubicBezTo>
                  <a:cubicBezTo>
                    <a:pt x="3788" y="2903"/>
                    <a:pt x="3922" y="2921"/>
                    <a:pt x="4062" y="2921"/>
                  </a:cubicBezTo>
                  <a:cubicBezTo>
                    <a:pt x="4200" y="2921"/>
                    <a:pt x="4333" y="2901"/>
                    <a:pt x="4461" y="2866"/>
                  </a:cubicBezTo>
                  <a:close/>
                  <a:moveTo>
                    <a:pt x="8173" y="2866"/>
                  </a:moveTo>
                  <a:cubicBezTo>
                    <a:pt x="8198" y="3223"/>
                    <a:pt x="8353" y="3546"/>
                    <a:pt x="8591" y="3788"/>
                  </a:cubicBezTo>
                  <a:cubicBezTo>
                    <a:pt x="8257" y="3966"/>
                    <a:pt x="7974" y="4227"/>
                    <a:pt x="7772" y="4544"/>
                  </a:cubicBezTo>
                  <a:cubicBezTo>
                    <a:pt x="7569" y="4228"/>
                    <a:pt x="7286" y="3966"/>
                    <a:pt x="6953" y="3788"/>
                  </a:cubicBezTo>
                  <a:cubicBezTo>
                    <a:pt x="7191" y="3546"/>
                    <a:pt x="7346" y="3223"/>
                    <a:pt x="7371" y="2866"/>
                  </a:cubicBezTo>
                  <a:cubicBezTo>
                    <a:pt x="7498" y="2903"/>
                    <a:pt x="7632" y="2921"/>
                    <a:pt x="7772" y="2921"/>
                  </a:cubicBezTo>
                  <a:cubicBezTo>
                    <a:pt x="7912" y="2921"/>
                    <a:pt x="8043" y="2901"/>
                    <a:pt x="8173" y="2866"/>
                  </a:cubicBezTo>
                  <a:close/>
                  <a:moveTo>
                    <a:pt x="2208" y="4220"/>
                  </a:moveTo>
                  <a:cubicBezTo>
                    <a:pt x="3039" y="4220"/>
                    <a:pt x="3716" y="4897"/>
                    <a:pt x="3716" y="5728"/>
                  </a:cubicBezTo>
                  <a:lnTo>
                    <a:pt x="3716" y="7423"/>
                  </a:lnTo>
                  <a:lnTo>
                    <a:pt x="697" y="7423"/>
                  </a:lnTo>
                  <a:lnTo>
                    <a:pt x="697" y="5728"/>
                  </a:lnTo>
                  <a:cubicBezTo>
                    <a:pt x="697" y="4897"/>
                    <a:pt x="1375" y="4220"/>
                    <a:pt x="2208" y="4220"/>
                  </a:cubicBezTo>
                  <a:close/>
                  <a:moveTo>
                    <a:pt x="5918" y="4220"/>
                  </a:moveTo>
                  <a:cubicBezTo>
                    <a:pt x="6750" y="4220"/>
                    <a:pt x="7428" y="4897"/>
                    <a:pt x="7428" y="5728"/>
                  </a:cubicBezTo>
                  <a:lnTo>
                    <a:pt x="7428" y="7423"/>
                  </a:lnTo>
                  <a:lnTo>
                    <a:pt x="4407" y="7423"/>
                  </a:lnTo>
                  <a:lnTo>
                    <a:pt x="4407" y="5728"/>
                  </a:lnTo>
                  <a:cubicBezTo>
                    <a:pt x="4407" y="4897"/>
                    <a:pt x="5085" y="4220"/>
                    <a:pt x="5918" y="4220"/>
                  </a:cubicBezTo>
                  <a:close/>
                  <a:moveTo>
                    <a:pt x="9629" y="4220"/>
                  </a:moveTo>
                  <a:cubicBezTo>
                    <a:pt x="10462" y="4220"/>
                    <a:pt x="11139" y="4897"/>
                    <a:pt x="11139" y="5728"/>
                  </a:cubicBezTo>
                  <a:lnTo>
                    <a:pt x="11139" y="7423"/>
                  </a:lnTo>
                  <a:lnTo>
                    <a:pt x="8120" y="7423"/>
                  </a:lnTo>
                  <a:lnTo>
                    <a:pt x="8120" y="5728"/>
                  </a:lnTo>
                  <a:cubicBezTo>
                    <a:pt x="8120" y="4897"/>
                    <a:pt x="8798" y="4220"/>
                    <a:pt x="9629" y="4220"/>
                  </a:cubicBezTo>
                  <a:close/>
                  <a:moveTo>
                    <a:pt x="4059" y="0"/>
                  </a:moveTo>
                  <a:cubicBezTo>
                    <a:pt x="3290" y="0"/>
                    <a:pt x="2657" y="599"/>
                    <a:pt x="2604" y="1355"/>
                  </a:cubicBezTo>
                  <a:cubicBezTo>
                    <a:pt x="2477" y="1318"/>
                    <a:pt x="2343" y="1300"/>
                    <a:pt x="2203" y="1300"/>
                  </a:cubicBezTo>
                  <a:cubicBezTo>
                    <a:pt x="1399" y="1300"/>
                    <a:pt x="744" y="1956"/>
                    <a:pt x="744" y="2760"/>
                  </a:cubicBezTo>
                  <a:cubicBezTo>
                    <a:pt x="744" y="3159"/>
                    <a:pt x="906" y="3522"/>
                    <a:pt x="1167" y="3788"/>
                  </a:cubicBezTo>
                  <a:cubicBezTo>
                    <a:pt x="474" y="4160"/>
                    <a:pt x="0" y="4890"/>
                    <a:pt x="0" y="5728"/>
                  </a:cubicBezTo>
                  <a:lnTo>
                    <a:pt x="0" y="7769"/>
                  </a:lnTo>
                  <a:cubicBezTo>
                    <a:pt x="0" y="7961"/>
                    <a:pt x="155" y="8116"/>
                    <a:pt x="347" y="8116"/>
                  </a:cubicBezTo>
                  <a:lnTo>
                    <a:pt x="11482" y="8116"/>
                  </a:lnTo>
                  <a:cubicBezTo>
                    <a:pt x="11674" y="8116"/>
                    <a:pt x="11829" y="7961"/>
                    <a:pt x="11829" y="7769"/>
                  </a:cubicBezTo>
                  <a:lnTo>
                    <a:pt x="11829" y="5728"/>
                  </a:lnTo>
                  <a:cubicBezTo>
                    <a:pt x="11830" y="4890"/>
                    <a:pt x="11357" y="4157"/>
                    <a:pt x="10664" y="3788"/>
                  </a:cubicBezTo>
                  <a:cubicBezTo>
                    <a:pt x="10925" y="3522"/>
                    <a:pt x="11087" y="3159"/>
                    <a:pt x="11087" y="2760"/>
                  </a:cubicBezTo>
                  <a:cubicBezTo>
                    <a:pt x="11087" y="1956"/>
                    <a:pt x="10432" y="1300"/>
                    <a:pt x="9628" y="1300"/>
                  </a:cubicBezTo>
                  <a:cubicBezTo>
                    <a:pt x="9488" y="1300"/>
                    <a:pt x="9357" y="1320"/>
                    <a:pt x="9227" y="1355"/>
                  </a:cubicBezTo>
                  <a:cubicBezTo>
                    <a:pt x="9173" y="600"/>
                    <a:pt x="8540" y="0"/>
                    <a:pt x="7772" y="0"/>
                  </a:cubicBezTo>
                  <a:cubicBezTo>
                    <a:pt x="7003" y="0"/>
                    <a:pt x="6370" y="599"/>
                    <a:pt x="6315" y="1355"/>
                  </a:cubicBezTo>
                  <a:cubicBezTo>
                    <a:pt x="6189" y="1318"/>
                    <a:pt x="6055" y="1300"/>
                    <a:pt x="5916" y="1300"/>
                  </a:cubicBezTo>
                  <a:cubicBezTo>
                    <a:pt x="5776" y="1300"/>
                    <a:pt x="5644" y="1320"/>
                    <a:pt x="5516" y="1355"/>
                  </a:cubicBezTo>
                  <a:cubicBezTo>
                    <a:pt x="5462" y="600"/>
                    <a:pt x="4829" y="0"/>
                    <a:pt x="4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C8CC4A2F-744C-4129-BE89-6D4F274A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062" y="3174515"/>
            <a:ext cx="573156" cy="57315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22775F4-DBAE-41D2-86A1-813B25ECC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0181" y="2573749"/>
            <a:ext cx="675862" cy="60076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A1C4489-CD19-4DB0-8542-567260E96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454114" y="2176497"/>
            <a:ext cx="687540" cy="5500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1"/>
          <p:cNvSpPr txBox="1">
            <a:spLocks noGrp="1"/>
          </p:cNvSpPr>
          <p:nvPr>
            <p:ph type="title"/>
          </p:nvPr>
        </p:nvSpPr>
        <p:spPr>
          <a:xfrm>
            <a:off x="720000" y="438761"/>
            <a:ext cx="7409666" cy="429812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1. Little evidence was found that supported Becker’s taste-based discrimination model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2. But…the results might be different if I got more county-level data</a:t>
            </a:r>
            <a:endParaRPr sz="4400" dirty="0"/>
          </a:p>
        </p:txBody>
      </p:sp>
      <p:cxnSp>
        <p:nvCxnSpPr>
          <p:cNvPr id="736" name="Google Shape;736;p61"/>
          <p:cNvCxnSpPr/>
          <p:nvPr/>
        </p:nvCxnSpPr>
        <p:spPr>
          <a:xfrm>
            <a:off x="-34977" y="2762864"/>
            <a:ext cx="36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/>
          <p:nvPr/>
        </p:nvSpPr>
        <p:spPr>
          <a:xfrm>
            <a:off x="3657600" y="698849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/>
          <p:nvPr/>
        </p:nvSpPr>
        <p:spPr>
          <a:xfrm>
            <a:off x="6595200" y="1078459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1"/>
          <p:cNvSpPr/>
          <p:nvPr/>
        </p:nvSpPr>
        <p:spPr>
          <a:xfrm>
            <a:off x="4892561" y="3028794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1"/>
          <p:cNvSpPr txBox="1">
            <a:spLocks noGrp="1"/>
          </p:cNvSpPr>
          <p:nvPr>
            <p:ph type="title" idx="15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i="1" dirty="0"/>
              <a:t>Content</a:t>
            </a:r>
            <a:endParaRPr i="1" dirty="0"/>
          </a:p>
        </p:txBody>
      </p:sp>
      <p:sp>
        <p:nvSpPr>
          <p:cNvPr id="485" name="Google Shape;485;p51"/>
          <p:cNvSpPr txBox="1">
            <a:spLocks noGrp="1"/>
          </p:cNvSpPr>
          <p:nvPr>
            <p:ph type="title" idx="2"/>
          </p:nvPr>
        </p:nvSpPr>
        <p:spPr>
          <a:xfrm>
            <a:off x="3531436" y="2043211"/>
            <a:ext cx="2081128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Twitter Misogyny Index</a:t>
            </a:r>
            <a:endParaRPr dirty="0"/>
          </a:p>
        </p:txBody>
      </p:sp>
      <p:sp>
        <p:nvSpPr>
          <p:cNvPr id="491" name="Google Shape;491;p51"/>
          <p:cNvSpPr txBox="1">
            <a:spLocks noGrp="1"/>
          </p:cNvSpPr>
          <p:nvPr>
            <p:ph type="title" idx="8"/>
          </p:nvPr>
        </p:nvSpPr>
        <p:spPr>
          <a:xfrm>
            <a:off x="6595195" y="2361560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Observational results</a:t>
            </a:r>
            <a:endParaRPr dirty="0"/>
          </a:p>
        </p:txBody>
      </p:sp>
      <p:sp>
        <p:nvSpPr>
          <p:cNvPr id="492" name="Google Shape;492;p51"/>
          <p:cNvSpPr txBox="1">
            <a:spLocks noGrp="1"/>
          </p:cNvSpPr>
          <p:nvPr>
            <p:ph type="subTitle" idx="9"/>
          </p:nvPr>
        </p:nvSpPr>
        <p:spPr>
          <a:xfrm>
            <a:off x="6439345" y="2795851"/>
            <a:ext cx="213764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Cross-state and cross-county patterns</a:t>
            </a:r>
            <a:endParaRPr dirty="0"/>
          </a:p>
        </p:txBody>
      </p:sp>
      <p:sp>
        <p:nvSpPr>
          <p:cNvPr id="493" name="Google Shape;493;p51"/>
          <p:cNvSpPr txBox="1">
            <a:spLocks noGrp="1"/>
          </p:cNvSpPr>
          <p:nvPr>
            <p:ph type="title" idx="13"/>
          </p:nvPr>
        </p:nvSpPr>
        <p:spPr>
          <a:xfrm>
            <a:off x="4892556" y="4311895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53" name="Google Shape;527;p52">
            <a:extLst>
              <a:ext uri="{FF2B5EF4-FFF2-40B4-BE49-F238E27FC236}">
                <a16:creationId xmlns:a16="http://schemas.microsoft.com/office/drawing/2014/main" id="{4AAE147A-CEB7-4CCA-BA47-55FFB20FDB80}"/>
              </a:ext>
            </a:extLst>
          </p:cNvPr>
          <p:cNvSpPr/>
          <p:nvPr/>
        </p:nvSpPr>
        <p:spPr>
          <a:xfrm>
            <a:off x="593841" y="1756649"/>
            <a:ext cx="1828800" cy="18288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37;p52">
            <a:extLst>
              <a:ext uri="{FF2B5EF4-FFF2-40B4-BE49-F238E27FC236}">
                <a16:creationId xmlns:a16="http://schemas.microsoft.com/office/drawing/2014/main" id="{1FEDDDEE-649D-4500-8537-BEC271DDDA7B}"/>
              </a:ext>
            </a:extLst>
          </p:cNvPr>
          <p:cNvSpPr txBox="1">
            <a:spLocks/>
          </p:cNvSpPr>
          <p:nvPr/>
        </p:nvSpPr>
        <p:spPr>
          <a:xfrm>
            <a:off x="776703" y="3069821"/>
            <a:ext cx="146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pPr algn="ctr"/>
            <a:r>
              <a:rPr lang="en-US" sz="2000"/>
              <a:t>A gender wage gap</a:t>
            </a:r>
            <a:endParaRPr lang="en-US" sz="2000" dirty="0"/>
          </a:p>
        </p:txBody>
      </p:sp>
      <p:sp>
        <p:nvSpPr>
          <p:cNvPr id="55" name="Google Shape;543;p52">
            <a:extLst>
              <a:ext uri="{FF2B5EF4-FFF2-40B4-BE49-F238E27FC236}">
                <a16:creationId xmlns:a16="http://schemas.microsoft.com/office/drawing/2014/main" id="{61C27100-F112-4144-91B6-2794E1DD68A4}"/>
              </a:ext>
            </a:extLst>
          </p:cNvPr>
          <p:cNvSpPr/>
          <p:nvPr/>
        </p:nvSpPr>
        <p:spPr>
          <a:xfrm>
            <a:off x="1439691" y="3692100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图形 6">
            <a:extLst>
              <a:ext uri="{FF2B5EF4-FFF2-40B4-BE49-F238E27FC236}">
                <a16:creationId xmlns:a16="http://schemas.microsoft.com/office/drawing/2014/main" id="{00EB27DA-EBA3-4464-AAD3-54BD6FF62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4471" y="2374937"/>
            <a:ext cx="687540" cy="5500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085CAF-AEAC-4CFC-A2BD-BC692E977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6676" y="1372976"/>
            <a:ext cx="456814" cy="4568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6F177D-080E-48E2-ADD6-7820090E6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2713" y="1775880"/>
            <a:ext cx="550906" cy="5509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00CA1C7-17E7-435D-8EA8-2AA0F3CD9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5752" y="3652351"/>
            <a:ext cx="1181988" cy="1181988"/>
          </a:xfrm>
          <a:prstGeom prst="rect">
            <a:avLst/>
          </a:prstGeom>
        </p:spPr>
      </p:pic>
      <p:sp>
        <p:nvSpPr>
          <p:cNvPr id="73" name="Google Shape;543;p52">
            <a:extLst>
              <a:ext uri="{FF2B5EF4-FFF2-40B4-BE49-F238E27FC236}">
                <a16:creationId xmlns:a16="http://schemas.microsoft.com/office/drawing/2014/main" id="{FB6DC5F5-555F-4FAC-8BD1-CCFA1B3E137D}"/>
              </a:ext>
            </a:extLst>
          </p:cNvPr>
          <p:cNvSpPr/>
          <p:nvPr/>
        </p:nvSpPr>
        <p:spPr>
          <a:xfrm>
            <a:off x="4486533" y="2630822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43;p52">
            <a:extLst>
              <a:ext uri="{FF2B5EF4-FFF2-40B4-BE49-F238E27FC236}">
                <a16:creationId xmlns:a16="http://schemas.microsoft.com/office/drawing/2014/main" id="{9E466412-295D-4619-8B22-7431781FD598}"/>
              </a:ext>
            </a:extLst>
          </p:cNvPr>
          <p:cNvSpPr/>
          <p:nvPr/>
        </p:nvSpPr>
        <p:spPr>
          <a:xfrm>
            <a:off x="7439616" y="3406604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43;p52">
            <a:extLst>
              <a:ext uri="{FF2B5EF4-FFF2-40B4-BE49-F238E27FC236}">
                <a16:creationId xmlns:a16="http://schemas.microsoft.com/office/drawing/2014/main" id="{AA0E5C97-C412-44FB-A7F4-735EE561DE1E}"/>
              </a:ext>
            </a:extLst>
          </p:cNvPr>
          <p:cNvSpPr/>
          <p:nvPr/>
        </p:nvSpPr>
        <p:spPr>
          <a:xfrm>
            <a:off x="5738406" y="474194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4C1E41-B4C7-4C95-BFC1-D0C1BED11EA8}"/>
              </a:ext>
            </a:extLst>
          </p:cNvPr>
          <p:cNvCxnSpPr>
            <a:cxnSpLocks/>
            <a:stCxn id="55" idx="5"/>
            <a:endCxn id="73" idx="7"/>
          </p:cNvCxnSpPr>
          <p:nvPr/>
        </p:nvCxnSpPr>
        <p:spPr>
          <a:xfrm flipV="1">
            <a:off x="1556713" y="2650900"/>
            <a:ext cx="3046842" cy="1158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39C964-A85A-466D-8B33-8A8E7F72A07D}"/>
              </a:ext>
            </a:extLst>
          </p:cNvPr>
          <p:cNvCxnSpPr>
            <a:cxnSpLocks/>
            <a:stCxn id="73" idx="5"/>
            <a:endCxn id="74" idx="6"/>
          </p:cNvCxnSpPr>
          <p:nvPr/>
        </p:nvCxnSpPr>
        <p:spPr>
          <a:xfrm>
            <a:off x="4603555" y="2747844"/>
            <a:ext cx="2973161" cy="727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A8594-0673-4842-9662-529DF1BE599E}"/>
              </a:ext>
            </a:extLst>
          </p:cNvPr>
          <p:cNvCxnSpPr>
            <a:cxnSpLocks/>
            <a:stCxn id="74" idx="0"/>
            <a:endCxn id="75" idx="5"/>
          </p:cNvCxnSpPr>
          <p:nvPr/>
        </p:nvCxnSpPr>
        <p:spPr>
          <a:xfrm flipH="1">
            <a:off x="5855428" y="3406604"/>
            <a:ext cx="1652738" cy="14523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Measurement of </a:t>
            </a:r>
            <a:r>
              <a:rPr lang="en" i="1" dirty="0"/>
              <a:t>Misogyny</a:t>
            </a:r>
            <a:endParaRPr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Google Shape;193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effectLst/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3:  Construct the measurement – a Twitter Misogyny Index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𝑇𝑀𝐼</m:t>
                        </m:r>
                      </m:e>
                      <m:sub>
                        <m:r>
                          <a:rPr lang="en-US" altLang="zh-CN" sz="1600" b="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𝑁𝑢𝑚𝑀𝑖𝑠𝑜𝑇𝑤𝑒𝑒𝑡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𝑇𝑤</m:t>
                        </m:r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𝑖𝑡𝑡𝑒𝑟𝑃𝑜𝑝𝑢𝑙𝑎𝑡𝑖𝑜</m:t>
                        </m:r>
                        <m:sSub>
                          <m:sSubPr>
                            <m:ctrlPr>
                              <a:rPr lang="en-US" altLang="zh-CN" sz="16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6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b="0" kern="100" dirty="0">
                  <a:effectLst/>
                  <a:latin typeface="Playfair Display" panose="00000500000000000000" pitchFamily="2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c: county; k: term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Denominator: the number of tweets in county c I got by scrapping tweets with the searching keyword “the”.</a:t>
                </a: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2: Construct a lexicon of misogynistic terms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From a lexicon of 1,300 potentially misogynistic terms built by Farrell et al. (2019)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Only keep those words that return misogynistic tweets in a sample of limited size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1: Train a BERT classifier</a:t>
                </a: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600" dirty="0">
                  <a:effectLst/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93" name="Google Shape;193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  <a:blipFill>
                <a:blip r:embed="rId3"/>
                <a:stretch>
                  <a:fillRect l="-110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Measurement of </a:t>
            </a:r>
            <a:r>
              <a:rPr lang="en" i="1" dirty="0"/>
              <a:t>Misogyny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Google Shape;193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effectLst/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3:  Construct the measurement – a Twitter Misogyny Index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𝑇𝑀𝐼</m:t>
                        </m:r>
                      </m:e>
                      <m:sub>
                        <m:r>
                          <a:rPr lang="en-US" altLang="zh-CN" b="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b="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𝑁𝑢𝑚𝑀𝑖𝑠𝑜𝑇𝑤𝑒𝑒𝑡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𝑇𝑤</m:t>
                        </m:r>
                        <m:r>
                          <a:rPr lang="en-US" altLang="zh-CN" b="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𝑖𝑡𝑡𝑒𝑟𝑃𝑜𝑝𝑢𝑙𝑎𝑡𝑖𝑜</m:t>
                        </m:r>
                        <m:sSub>
                          <m:sSubPr>
                            <m:ctrlPr>
                              <a:rPr lang="en-US" altLang="zh-CN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b="0" kern="100" dirty="0">
                  <a:effectLst/>
                  <a:latin typeface="Playfair Display" panose="00000500000000000000" pitchFamily="2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c: county; k: term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Denominator: the number of tweets in county c I got by scrapping tweets with the searching keyword “the”.</a:t>
                </a: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2: Construct a lexicon of misogynistic terms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/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From a lexicon of 1,300 potentially misogynistic terms built by Farrell et al. (2019)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Only keep those words that return misogynistic tweets in a sample of limited size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1: Train a BERT classifier</a:t>
                </a: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600" dirty="0">
                  <a:effectLst/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93" name="Google Shape;193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  <a:blipFill>
                <a:blip r:embed="rId3"/>
                <a:stretch>
                  <a:fillRect l="-110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1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Measurement of </a:t>
            </a:r>
            <a:r>
              <a:rPr lang="en" i="1" dirty="0"/>
              <a:t>Misogyny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Google Shape;193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effectLst/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3:  Construct the measurement – a Twitter Misogyny Index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b="0" i="1" smtClean="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𝑇𝑀𝐼</m:t>
                        </m:r>
                      </m:e>
                      <m:sub>
                        <m:r>
                          <a:rPr lang="en-US" altLang="zh-CN" b="0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b="0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kern="10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200" i="1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𝑁𝑢𝑚𝑀𝑖𝑠𝑜𝑇𝑤𝑒𝑒𝑡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𝑇𝑤</m:t>
                        </m:r>
                        <m:r>
                          <a:rPr lang="en-US" altLang="zh-CN" b="0" i="1" kern="100">
                            <a:solidFill>
                              <a:schemeClr val="tx1">
                                <a:lumMod val="25000"/>
                                <a:lumOff val="7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𝑖𝑡𝑡𝑒𝑟𝑃𝑜𝑝𝑢𝑙𝑎𝑡𝑖𝑜</m:t>
                        </m:r>
                        <m:sSub>
                          <m:sSubPr>
                            <m:ctrlPr>
                              <a:rPr lang="en-US" altLang="zh-CN" b="0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kern="100">
                                <a:solidFill>
                                  <a:schemeClr val="tx1">
                                    <a:lumMod val="25000"/>
                                    <a:lumOff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b="0" kern="100" dirty="0">
                  <a:solidFill>
                    <a:schemeClr val="tx1">
                      <a:lumMod val="25000"/>
                      <a:lumOff val="75000"/>
                    </a:schemeClr>
                  </a:solidFill>
                  <a:effectLst/>
                  <a:latin typeface="Playfair Display" panose="00000500000000000000" pitchFamily="2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c: county; k: term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Denominator: the number of tweets in county c I got by scrapping tweets with the searching keyword “the”.</a:t>
                </a:r>
                <a:endParaRPr lang="en-US" altLang="zh-CN" sz="1400" dirty="0">
                  <a:solidFill>
                    <a:schemeClr val="tx1">
                      <a:lumMod val="25000"/>
                      <a:lumOff val="75000"/>
                    </a:schemeClr>
                  </a:solidFill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2: Construct a lexicon of misogynistic terms, and calculate the “efficiency” of each of them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From a lexicon of 1,300 potentially misogynistic terms built by Farrell et al. (2019)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Only keep those words that return misogynistic tweets in a sample of limited size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l"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STEP 1: Train a BERT classifier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/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Find an annotated dataset</a:t>
                </a:r>
              </a:p>
              <a:p>
                <a:pPr marL="628650" lvl="1" indent="-171450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chemeClr val="tx1"/>
                    </a:solidFill>
                    <a:latin typeface="Playfair Display" panose="00000500000000000000" pitchFamily="2" charset="0"/>
                    <a:ea typeface="Cambria Math" panose="02040503050406030204" pitchFamily="18" charset="0"/>
                  </a:rPr>
                  <a:t>Feed it to BERT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CN" sz="1600" dirty="0">
                  <a:effectLst/>
                  <a:latin typeface="Playfair Display" panose="00000500000000000000" pitchFamily="2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93" name="Google Shape;193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416400"/>
              </a:xfrm>
              <a:prstGeom prst="rect">
                <a:avLst/>
              </a:prstGeom>
              <a:blipFill>
                <a:blip r:embed="rId3"/>
                <a:stretch>
                  <a:fillRect l="-1108" t="-1786" b="-1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5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Guest et al. (2021): the annotated dataset for training</a:t>
            </a:r>
            <a:endParaRPr sz="16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From Reddit.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5,868 nonmisogynistic posts </a:t>
            </a:r>
            <a:r>
              <a:rPr lang="en-US" sz="1200" dirty="0" err="1"/>
              <a:t>v.s</a:t>
            </a:r>
            <a:r>
              <a:rPr lang="en-US" sz="1200" dirty="0"/>
              <a:t>. 699 misogynistic posts</a:t>
            </a:r>
            <a:endParaRPr sz="1200"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bert</a:t>
            </a:r>
            <a:r>
              <a:rPr lang="en-US" dirty="0"/>
              <a:t>-base-uncased”</a:t>
            </a: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score on the test set: 0.9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r>
              <a:rPr lang="en" dirty="0"/>
              <a:t>: Train the classifer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4526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01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13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05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19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06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Guest et al. (2021): the annotated dataset for training</a:t>
            </a:r>
            <a:endParaRPr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From Reddit.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5,868 nonmisogynistic posts </a:t>
            </a:r>
            <a:r>
              <a:rPr lang="en-US" sz="1200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v.s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 699 misogynistic posts</a:t>
            </a: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tweets collection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843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Five random dates in 2021: 02/26, 05</a:t>
            </a:r>
            <a:r>
              <a:rPr lang="en-US" sz="1200" dirty="0"/>
              <a:t>/</a:t>
            </a:r>
            <a:r>
              <a:rPr lang="en-US" altLang="zh-CN" sz="1200" dirty="0"/>
              <a:t>10</a:t>
            </a:r>
            <a:r>
              <a:rPr lang="zh-CN" altLang="en-US" sz="1200" dirty="0"/>
              <a:t>，</a:t>
            </a:r>
            <a:r>
              <a:rPr lang="en-US" altLang="zh-CN" sz="1200" dirty="0"/>
              <a:t>07/22</a:t>
            </a:r>
            <a:r>
              <a:rPr lang="en-US" sz="1200" dirty="0"/>
              <a:t>, 10/03, and 12/15.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In total: 3,894,780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Misoginistic terms</a:t>
            </a:r>
            <a:endParaRPr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 terms, “bitch” most frequently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Second round of tweets collection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86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 random dates in 2021.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 total: 1,516,565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Identify user location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20"/>
          </p:nvPr>
        </p:nvSpPr>
        <p:spPr>
          <a:xfrm>
            <a:off x="6412200" y="4122113"/>
            <a:ext cx="2011800" cy="7175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Number of tweets with state tags: 315,151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Number of tweets with county tags: 90,598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endParaRPr i="1" dirty="0"/>
          </a:p>
        </p:txBody>
      </p:sp>
      <p:sp>
        <p:nvSpPr>
          <p:cNvPr id="30" name="Google Shape;207;p36">
            <a:extLst>
              <a:ext uri="{FF2B5EF4-FFF2-40B4-BE49-F238E27FC236}">
                <a16:creationId xmlns:a16="http://schemas.microsoft.com/office/drawing/2014/main" id="{3C3B373E-798C-4255-A672-899AE2418DEB}"/>
              </a:ext>
            </a:extLst>
          </p:cNvPr>
          <p:cNvSpPr txBox="1">
            <a:spLocks/>
          </p:cNvSpPr>
          <p:nvPr/>
        </p:nvSpPr>
        <p:spPr>
          <a:xfrm>
            <a:off x="3185100" y="1196970"/>
            <a:ext cx="1341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7000" b="0" i="0" u="none" strike="noStrike" cap="none">
                <a:solidFill>
                  <a:schemeClr val="dk2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sp>
        <p:nvSpPr>
          <p:cNvPr id="31" name="Google Shape;214;p36">
            <a:extLst>
              <a:ext uri="{FF2B5EF4-FFF2-40B4-BE49-F238E27FC236}">
                <a16:creationId xmlns:a16="http://schemas.microsoft.com/office/drawing/2014/main" id="{06BAF34B-FBCB-4F03-BD07-4B8DCFFD076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bert</a:t>
            </a:r>
            <a:r>
              <a:rPr lang="en-US" dirty="0"/>
              <a:t>-base-uncased”</a:t>
            </a:r>
          </a:p>
        </p:txBody>
      </p:sp>
      <p:sp>
        <p:nvSpPr>
          <p:cNvPr id="32" name="Google Shape;215;p36">
            <a:extLst>
              <a:ext uri="{FF2B5EF4-FFF2-40B4-BE49-F238E27FC236}">
                <a16:creationId xmlns:a16="http://schemas.microsoft.com/office/drawing/2014/main" id="{DCF424A4-24B8-41AB-A28E-A3ADD40D20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score on the test set: 0.9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74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01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02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03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13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</a:rPr>
              <a:t>05</a:t>
            </a:r>
            <a:endParaRPr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19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06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Guest et al. (2021): the annotated dataset for training</a:t>
            </a:r>
            <a:endParaRPr sz="1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6787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From Reddit.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5,868 nonmisogynistic posts </a:t>
            </a:r>
            <a:r>
              <a:rPr lang="en-US" sz="1200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v.s</a:t>
            </a:r>
            <a:r>
              <a:rPr 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 699 misogynistic posts</a:t>
            </a:r>
            <a:endParaRPr sz="12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bert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-base-uncased”</a:t>
            </a: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Accuracy score on the test set: 0.9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Primary tweets collection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843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Five random dates in 2021: 02/26, 05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altLang="zh-CN" sz="1200" dirty="0">
                <a:solidFill>
                  <a:schemeClr val="tx1"/>
                </a:solidFill>
              </a:rPr>
              <a:t>10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07/22</a:t>
            </a:r>
            <a:r>
              <a:rPr lang="en-US" sz="1200" dirty="0">
                <a:solidFill>
                  <a:schemeClr val="tx1"/>
                </a:solidFill>
              </a:rPr>
              <a:t>, 10/03, and 12/15.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In total: 3,894,780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Misoginistic terms</a:t>
            </a:r>
            <a:endParaRPr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 terms, “bitch” most frequently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Second round of tweets collection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86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10 random dates in 2021.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 total: 1,516,565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Identify user location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20"/>
          </p:nvPr>
        </p:nvSpPr>
        <p:spPr>
          <a:xfrm>
            <a:off x="6412200" y="4122113"/>
            <a:ext cx="2011800" cy="7175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Number of tweets with state tags: 315,151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Number of tweets with county tags: 90,598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process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248515094"/>
      </p:ext>
    </p:extLst>
  </p:cSld>
  <p:clrMapOvr>
    <a:masterClrMapping/>
  </p:clrMapOvr>
</p:sld>
</file>

<file path=ppt/theme/theme1.xml><?xml version="1.0" encoding="utf-8"?>
<a:theme xmlns:a="http://schemas.openxmlformats.org/drawingml/2006/main" name="Post-Pandemic Safe Traveling Business Plan by Slidesgo">
  <a:themeElements>
    <a:clrScheme name="Simple Light">
      <a:dk1>
        <a:srgbClr val="191919"/>
      </a:dk1>
      <a:lt1>
        <a:srgbClr val="E4610F"/>
      </a:lt1>
      <a:dk2>
        <a:srgbClr val="F1B28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1146</Words>
  <Application>Microsoft Office PowerPoint</Application>
  <PresentationFormat>On-screen Show (16:9)</PresentationFormat>
  <Paragraphs>208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Playfair Display ExtraBold</vt:lpstr>
      <vt:lpstr>Roboto Condensed Light</vt:lpstr>
      <vt:lpstr>Nanum Gothic</vt:lpstr>
      <vt:lpstr>Wingdings</vt:lpstr>
      <vt:lpstr>Playfair Display</vt:lpstr>
      <vt:lpstr>Cambria Math</vt:lpstr>
      <vt:lpstr>Post-Pandemic Safe Traveling Business Plan by Slidesgo</vt:lpstr>
      <vt:lpstr>Social Media, Misogyny and Labor Outcomes</vt:lpstr>
      <vt:lpstr>Misogyny &amp; Gender Wage Gap (Becker, 1957)</vt:lpstr>
      <vt:lpstr>Table of Content</vt:lpstr>
      <vt:lpstr>The Measurement of Misogyny</vt:lpstr>
      <vt:lpstr>The Measurement of Misogyny</vt:lpstr>
      <vt:lpstr>The Measurement of Misogyny</vt:lpstr>
      <vt:lpstr>01</vt:lpstr>
      <vt:lpstr>01</vt:lpstr>
      <vt:lpstr>01</vt:lpstr>
      <vt:lpstr>01</vt:lpstr>
      <vt:lpstr>01</vt:lpstr>
      <vt:lpstr>07</vt:lpstr>
      <vt:lpstr>Primary results: state-level</vt:lpstr>
      <vt:lpstr>Primary results: state-level -- INCONSISTENT!</vt:lpstr>
      <vt:lpstr>Primary results: county-level</vt:lpstr>
      <vt:lpstr>PowerPoint Presentation</vt:lpstr>
      <vt:lpstr>Earnings</vt:lpstr>
      <vt:lpstr>Heatmap of correlation matrix – state-level</vt:lpstr>
      <vt:lpstr>Heatmap of correlation matrix – state-level</vt:lpstr>
      <vt:lpstr>1. Little evidence was found that supported Becker’s taste-based discrimination model  2. But…the results might be different if I got more county-level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Media, Misogyny and Labor Outcomes</dc:title>
  <cp:lastModifiedBy>Jora Li</cp:lastModifiedBy>
  <cp:revision>1</cp:revision>
  <dcterms:modified xsi:type="dcterms:W3CDTF">2022-03-17T20:04:28Z</dcterms:modified>
</cp:coreProperties>
</file>